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007578045" r:id="rId2"/>
    <p:sldId id="478" r:id="rId3"/>
    <p:sldId id="480" r:id="rId4"/>
    <p:sldId id="16559917" r:id="rId5"/>
    <p:sldId id="2007578039" r:id="rId6"/>
    <p:sldId id="16559958" r:id="rId7"/>
    <p:sldId id="482" r:id="rId8"/>
    <p:sldId id="428" r:id="rId9"/>
    <p:sldId id="488" r:id="rId10"/>
    <p:sldId id="491" r:id="rId11"/>
    <p:sldId id="2007578041" r:id="rId12"/>
    <p:sldId id="490" r:id="rId13"/>
    <p:sldId id="427" r:id="rId14"/>
    <p:sldId id="431" r:id="rId15"/>
    <p:sldId id="432" r:id="rId16"/>
    <p:sldId id="344" r:id="rId17"/>
    <p:sldId id="368" r:id="rId18"/>
    <p:sldId id="314" r:id="rId19"/>
    <p:sldId id="369" r:id="rId20"/>
    <p:sldId id="257" r:id="rId21"/>
    <p:sldId id="350" r:id="rId22"/>
    <p:sldId id="351" r:id="rId23"/>
    <p:sldId id="348" r:id="rId24"/>
    <p:sldId id="384" r:id="rId25"/>
    <p:sldId id="2007578046" r:id="rId26"/>
    <p:sldId id="2007578047" r:id="rId27"/>
    <p:sldId id="483" r:id="rId28"/>
    <p:sldId id="492" r:id="rId29"/>
    <p:sldId id="16559954" r:id="rId30"/>
    <p:sldId id="16559956" r:id="rId31"/>
    <p:sldId id="2007578049" r:id="rId32"/>
    <p:sldId id="485" r:id="rId33"/>
    <p:sldId id="360" r:id="rId34"/>
    <p:sldId id="363" r:id="rId35"/>
    <p:sldId id="2007578040" r:id="rId36"/>
    <p:sldId id="422" r:id="rId37"/>
    <p:sldId id="263" r:id="rId38"/>
    <p:sldId id="2007578048" r:id="rId39"/>
  </p:sldIdLst>
  <p:sldSz cx="24387175" cy="13716000"/>
  <p:notesSz cx="24387175" cy="13716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4425">
          <p15:clr>
            <a:srgbClr val="A4A3A4"/>
          </p15:clr>
        </p15:guide>
        <p15:guide id="2" pos="76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 qu" initials="kq"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6AE9"/>
    <a:srgbClr val="424651"/>
    <a:srgbClr val="8790A6"/>
    <a:srgbClr val="44C4A2"/>
    <a:srgbClr val="44A2C4"/>
    <a:srgbClr val="4453C4"/>
    <a:srgbClr val="777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42CAB-2BC6-C542-BB8D-FBA96E47418D}" v="11" dt="2023-06-15T15:17:22.747"/>
    <p1510:client id="{D86F43CF-938A-684D-853B-02F971ACADEB}" v="356" dt="2023-06-15T18:07:26.432"/>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7" autoAdjust="0"/>
    <p:restoredTop sz="91452"/>
  </p:normalViewPr>
  <p:slideViewPr>
    <p:cSldViewPr snapToGrid="0" snapToObjects="1">
      <p:cViewPr varScale="1">
        <p:scale>
          <a:sx n="52" d="100"/>
          <a:sy n="52" d="100"/>
        </p:scale>
        <p:origin x="1264" y="20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37" d="100"/>
          <a:sy n="37" d="100"/>
        </p:scale>
        <p:origin x="4840" y="256"/>
      </p:cViewPr>
      <p:guideLst>
        <p:guide orient="horz" pos="4425"/>
        <p:guide pos="76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ren Shen" userId="0f57c7d14593faaf" providerId="LiveId" clId="{D86F43CF-938A-684D-853B-02F971ACADEB}"/>
    <pc:docChg chg="undo redo custSel addSld delSld modSld sldOrd">
      <pc:chgData name="Youren Shen" userId="0f57c7d14593faaf" providerId="LiveId" clId="{D86F43CF-938A-684D-853B-02F971ACADEB}" dt="2023-06-15T18:07:26.432" v="1612" actId="1037"/>
      <pc:docMkLst>
        <pc:docMk/>
      </pc:docMkLst>
      <pc:sldChg chg="del">
        <pc:chgData name="Youren Shen" userId="0f57c7d14593faaf" providerId="LiveId" clId="{D86F43CF-938A-684D-853B-02F971ACADEB}" dt="2023-06-15T17:11:58.308" v="1210" actId="2696"/>
        <pc:sldMkLst>
          <pc:docMk/>
          <pc:sldMk cId="0" sldId="256"/>
        </pc:sldMkLst>
      </pc:sldChg>
      <pc:sldChg chg="modSp add mod">
        <pc:chgData name="Youren Shen" userId="0f57c7d14593faaf" providerId="LiveId" clId="{D86F43CF-938A-684D-853B-02F971ACADEB}" dt="2023-06-15T16:30:14.256" v="423" actId="1076"/>
        <pc:sldMkLst>
          <pc:docMk/>
          <pc:sldMk cId="3611440259" sldId="258"/>
        </pc:sldMkLst>
        <pc:spChg chg="mod">
          <ac:chgData name="Youren Shen" userId="0f57c7d14593faaf" providerId="LiveId" clId="{D86F43CF-938A-684D-853B-02F971ACADEB}" dt="2023-06-15T16:09:26.631" v="421" actId="1076"/>
          <ac:spMkLst>
            <pc:docMk/>
            <pc:sldMk cId="3611440259" sldId="258"/>
            <ac:spMk id="3" creationId="{00000000-0000-0000-0000-000000000000}"/>
          </ac:spMkLst>
        </pc:spChg>
        <pc:spChg chg="mod">
          <ac:chgData name="Youren Shen" userId="0f57c7d14593faaf" providerId="LiveId" clId="{D86F43CF-938A-684D-853B-02F971ACADEB}" dt="2023-06-15T16:30:14.256" v="423" actId="1076"/>
          <ac:spMkLst>
            <pc:docMk/>
            <pc:sldMk cId="3611440259" sldId="258"/>
            <ac:spMk id="5" creationId="{00000000-0000-0000-0000-000000000000}"/>
          </ac:spMkLst>
        </pc:spChg>
        <pc:spChg chg="mod">
          <ac:chgData name="Youren Shen" userId="0f57c7d14593faaf" providerId="LiveId" clId="{D86F43CF-938A-684D-853B-02F971ACADEB}" dt="2023-06-15T16:08:09.878" v="359" actId="20577"/>
          <ac:spMkLst>
            <pc:docMk/>
            <pc:sldMk cId="3611440259" sldId="258"/>
            <ac:spMk id="6" creationId="{00000000-0000-0000-0000-000000000000}"/>
          </ac:spMkLst>
        </pc:spChg>
        <pc:spChg chg="mod">
          <ac:chgData name="Youren Shen" userId="0f57c7d14593faaf" providerId="LiveId" clId="{D86F43CF-938A-684D-853B-02F971ACADEB}" dt="2023-06-15T16:41:39.087" v="624" actId="1076"/>
          <ac:spMkLst>
            <pc:docMk/>
            <pc:sldMk cId="3611440259" sldId="258"/>
            <ac:spMk id="8" creationId="{00000000-0000-0000-0000-000000000000}"/>
          </ac:spMkLst>
        </pc:spChg>
        <pc:spChg chg="del mod">
          <ac:chgData name="Youren Shen" userId="0f57c7d14593faaf" providerId="LiveId" clId="{D86F43CF-938A-684D-853B-02F971ACADEB}" dt="2023-06-15T16:45:52.442" v="668"/>
          <ac:spMkLst>
            <pc:docMk/>
            <pc:sldMk cId="3611440259" sldId="258"/>
            <ac:spMk id="10" creationId="{00000000-0000-0000-0000-000000000000}"/>
          </ac:spMkLst>
        </pc:spChg>
      </pc:sldChg>
      <pc:sldChg chg="del">
        <pc:chgData name="Youren Shen" userId="0f57c7d14593faaf" providerId="LiveId" clId="{D86F43CF-938A-684D-853B-02F971ACADEB}" dt="2023-06-15T16:37:16.791" v="452" actId="2696"/>
        <pc:sldMkLst>
          <pc:docMk/>
          <pc:sldMk cId="0" sldId="260"/>
        </pc:sldMkLst>
      </pc:sldChg>
      <pc:sldChg chg="modSp del mod">
        <pc:chgData name="Youren Shen" userId="0f57c7d14593faaf" providerId="LiveId" clId="{D86F43CF-938A-684D-853B-02F971ACADEB}" dt="2023-06-15T16:07:13.668" v="273" actId="2696"/>
        <pc:sldMkLst>
          <pc:docMk/>
          <pc:sldMk cId="4048669" sldId="262"/>
        </pc:sldMkLst>
        <pc:spChg chg="mod">
          <ac:chgData name="Youren Shen" userId="0f57c7d14593faaf" providerId="LiveId" clId="{D86F43CF-938A-684D-853B-02F971ACADEB}" dt="2023-06-15T16:07:11.045" v="272" actId="20577"/>
          <ac:spMkLst>
            <pc:docMk/>
            <pc:sldMk cId="4048669" sldId="262"/>
            <ac:spMk id="4" creationId="{58425A91-5A7C-B94D-8B2A-C6092848541E}"/>
          </ac:spMkLst>
        </pc:spChg>
        <pc:picChg chg="mod">
          <ac:chgData name="Youren Shen" userId="0f57c7d14593faaf" providerId="LiveId" clId="{D86F43CF-938A-684D-853B-02F971ACADEB}" dt="2023-06-15T16:06:54.900" v="254" actId="14100"/>
          <ac:picMkLst>
            <pc:docMk/>
            <pc:sldMk cId="4048669" sldId="262"/>
            <ac:picMk id="5" creationId="{11C44229-9504-5541-AC3B-9AA8950C27C5}"/>
          </ac:picMkLst>
        </pc:picChg>
      </pc:sldChg>
      <pc:sldChg chg="add">
        <pc:chgData name="Youren Shen" userId="0f57c7d14593faaf" providerId="LiveId" clId="{D86F43CF-938A-684D-853B-02F971ACADEB}" dt="2023-06-15T18:03:13.567" v="1559"/>
        <pc:sldMkLst>
          <pc:docMk/>
          <pc:sldMk cId="0" sldId="263"/>
        </pc:sldMkLst>
      </pc:sldChg>
      <pc:sldChg chg="del">
        <pc:chgData name="Youren Shen" userId="0f57c7d14593faaf" providerId="LiveId" clId="{D86F43CF-938A-684D-853B-02F971ACADEB}" dt="2023-06-15T16:09:16.118" v="419" actId="2696"/>
        <pc:sldMkLst>
          <pc:docMk/>
          <pc:sldMk cId="1841646476" sldId="263"/>
        </pc:sldMkLst>
      </pc:sldChg>
      <pc:sldChg chg="modSp add del mod">
        <pc:chgData name="Youren Shen" userId="0f57c7d14593faaf" providerId="LiveId" clId="{D86F43CF-938A-684D-853B-02F971ACADEB}" dt="2023-06-15T16:39:59.533" v="540" actId="2696"/>
        <pc:sldMkLst>
          <pc:docMk/>
          <pc:sldMk cId="2905681981" sldId="263"/>
        </pc:sldMkLst>
        <pc:spChg chg="mod">
          <ac:chgData name="Youren Shen" userId="0f57c7d14593faaf" providerId="LiveId" clId="{D86F43CF-938A-684D-853B-02F971ACADEB}" dt="2023-06-15T16:38:56.425" v="465" actId="20577"/>
          <ac:spMkLst>
            <pc:docMk/>
            <pc:sldMk cId="2905681981" sldId="263"/>
            <ac:spMk id="5" creationId="{2A4676A6-EE79-83E6-76CA-157E78F78B22}"/>
          </ac:spMkLst>
        </pc:spChg>
        <pc:spChg chg="mod">
          <ac:chgData name="Youren Shen" userId="0f57c7d14593faaf" providerId="LiveId" clId="{D86F43CF-938A-684D-853B-02F971ACADEB}" dt="2023-06-15T16:09:32.020" v="422" actId="1076"/>
          <ac:spMkLst>
            <pc:docMk/>
            <pc:sldMk cId="2905681981" sldId="263"/>
            <ac:spMk id="21" creationId="{33889D9A-1D7C-5EF3-047D-0ED5DBF6E080}"/>
          </ac:spMkLst>
        </pc:spChg>
        <pc:spChg chg="mod">
          <ac:chgData name="Youren Shen" userId="0f57c7d14593faaf" providerId="LiveId" clId="{D86F43CF-938A-684D-853B-02F971ACADEB}" dt="2023-06-15T16:09:32.020" v="422" actId="1076"/>
          <ac:spMkLst>
            <pc:docMk/>
            <pc:sldMk cId="2905681981" sldId="263"/>
            <ac:spMk id="22" creationId="{155BB1D8-32AF-290D-5737-9245265A549C}"/>
          </ac:spMkLst>
        </pc:spChg>
        <pc:spChg chg="mod">
          <ac:chgData name="Youren Shen" userId="0f57c7d14593faaf" providerId="LiveId" clId="{D86F43CF-938A-684D-853B-02F971ACADEB}" dt="2023-06-15T16:09:32.020" v="422" actId="1076"/>
          <ac:spMkLst>
            <pc:docMk/>
            <pc:sldMk cId="2905681981" sldId="263"/>
            <ac:spMk id="23" creationId="{AF9224BB-DFE7-8D1C-F9D4-B254950B2B7C}"/>
          </ac:spMkLst>
        </pc:spChg>
        <pc:spChg chg="mod">
          <ac:chgData name="Youren Shen" userId="0f57c7d14593faaf" providerId="LiveId" clId="{D86F43CF-938A-684D-853B-02F971ACADEB}" dt="2023-06-15T16:09:32.020" v="422" actId="1076"/>
          <ac:spMkLst>
            <pc:docMk/>
            <pc:sldMk cId="2905681981" sldId="263"/>
            <ac:spMk id="24" creationId="{517FC95A-0A8B-C9F8-8AC7-C4C77DCFE58E}"/>
          </ac:spMkLst>
        </pc:spChg>
        <pc:spChg chg="mod">
          <ac:chgData name="Youren Shen" userId="0f57c7d14593faaf" providerId="LiveId" clId="{D86F43CF-938A-684D-853B-02F971ACADEB}" dt="2023-06-15T16:09:32.020" v="422" actId="1076"/>
          <ac:spMkLst>
            <pc:docMk/>
            <pc:sldMk cId="2905681981" sldId="263"/>
            <ac:spMk id="25" creationId="{F45FBA0E-4498-235F-2DB1-26A673877189}"/>
          </ac:spMkLst>
        </pc:spChg>
        <pc:spChg chg="mod">
          <ac:chgData name="Youren Shen" userId="0f57c7d14593faaf" providerId="LiveId" clId="{D86F43CF-938A-684D-853B-02F971ACADEB}" dt="2023-06-15T16:09:32.020" v="422" actId="1076"/>
          <ac:spMkLst>
            <pc:docMk/>
            <pc:sldMk cId="2905681981" sldId="263"/>
            <ac:spMk id="26" creationId="{A0DE0E62-D8FA-2E0B-F196-661AF2520AC5}"/>
          </ac:spMkLst>
        </pc:spChg>
        <pc:grpChg chg="mod">
          <ac:chgData name="Youren Shen" userId="0f57c7d14593faaf" providerId="LiveId" clId="{D86F43CF-938A-684D-853B-02F971ACADEB}" dt="2023-06-15T16:09:32.020" v="422" actId="1076"/>
          <ac:grpSpMkLst>
            <pc:docMk/>
            <pc:sldMk cId="2905681981" sldId="263"/>
            <ac:grpSpMk id="17" creationId="{0AD1B73D-EEFB-70FE-D936-64B201B5D8AB}"/>
          </ac:grpSpMkLst>
        </pc:grpChg>
        <pc:grpChg chg="mod">
          <ac:chgData name="Youren Shen" userId="0f57c7d14593faaf" providerId="LiveId" clId="{D86F43CF-938A-684D-853B-02F971ACADEB}" dt="2023-06-15T16:09:32.020" v="422" actId="1076"/>
          <ac:grpSpMkLst>
            <pc:docMk/>
            <pc:sldMk cId="2905681981" sldId="263"/>
            <ac:grpSpMk id="18" creationId="{B928857D-8CA0-5325-E977-50C80D98A069}"/>
          </ac:grpSpMkLst>
        </pc:grpChg>
        <pc:grpChg chg="mod">
          <ac:chgData name="Youren Shen" userId="0f57c7d14593faaf" providerId="LiveId" clId="{D86F43CF-938A-684D-853B-02F971ACADEB}" dt="2023-06-15T16:09:32.020" v="422" actId="1076"/>
          <ac:grpSpMkLst>
            <pc:docMk/>
            <pc:sldMk cId="2905681981" sldId="263"/>
            <ac:grpSpMk id="19" creationId="{0672C7F7-9730-3760-D016-DA7BA1C09E8D}"/>
          </ac:grpSpMkLst>
        </pc:grpChg>
      </pc:sldChg>
      <pc:sldChg chg="modSp del mod">
        <pc:chgData name="Youren Shen" userId="0f57c7d14593faaf" providerId="LiveId" clId="{D86F43CF-938A-684D-853B-02F971ACADEB}" dt="2023-06-15T17:56:29.863" v="1356" actId="2696"/>
        <pc:sldMkLst>
          <pc:docMk/>
          <pc:sldMk cId="2168263941" sldId="264"/>
        </pc:sldMkLst>
        <pc:spChg chg="mod">
          <ac:chgData name="Youren Shen" userId="0f57c7d14593faaf" providerId="LiveId" clId="{D86F43CF-938A-684D-853B-02F971ACADEB}" dt="2023-06-15T17:55:23.388" v="1349" actId="20577"/>
          <ac:spMkLst>
            <pc:docMk/>
            <pc:sldMk cId="2168263941" sldId="264"/>
            <ac:spMk id="5" creationId="{2A4676A6-EE79-83E6-76CA-157E78F78B22}"/>
          </ac:spMkLst>
        </pc:spChg>
      </pc:sldChg>
      <pc:sldChg chg="del">
        <pc:chgData name="Youren Shen" userId="0f57c7d14593faaf" providerId="LiveId" clId="{D86F43CF-938A-684D-853B-02F971ACADEB}" dt="2023-06-15T15:43:47.024" v="3" actId="2696"/>
        <pc:sldMkLst>
          <pc:docMk/>
          <pc:sldMk cId="0" sldId="334"/>
        </pc:sldMkLst>
      </pc:sldChg>
      <pc:sldChg chg="modSp mod">
        <pc:chgData name="Youren Shen" userId="0f57c7d14593faaf" providerId="LiveId" clId="{D86F43CF-938A-684D-853B-02F971ACADEB}" dt="2023-06-15T17:54:11.315" v="1299" actId="14100"/>
        <pc:sldMkLst>
          <pc:docMk/>
          <pc:sldMk cId="0" sldId="348"/>
        </pc:sldMkLst>
        <pc:spChg chg="mod">
          <ac:chgData name="Youren Shen" userId="0f57c7d14593faaf" providerId="LiveId" clId="{D86F43CF-938A-684D-853B-02F971ACADEB}" dt="2023-06-15T17:54:11.315" v="1299" actId="14100"/>
          <ac:spMkLst>
            <pc:docMk/>
            <pc:sldMk cId="0" sldId="348"/>
            <ac:spMk id="5" creationId="{00000000-0000-0000-0000-000000000000}"/>
          </ac:spMkLst>
        </pc:spChg>
      </pc:sldChg>
      <pc:sldChg chg="modSp mod">
        <pc:chgData name="Youren Shen" userId="0f57c7d14593faaf" providerId="LiveId" clId="{D86F43CF-938A-684D-853B-02F971ACADEB}" dt="2023-06-15T15:54:55.761" v="180" actId="20577"/>
        <pc:sldMkLst>
          <pc:docMk/>
          <pc:sldMk cId="0" sldId="369"/>
        </pc:sldMkLst>
        <pc:spChg chg="mod">
          <ac:chgData name="Youren Shen" userId="0f57c7d14593faaf" providerId="LiveId" clId="{D86F43CF-938A-684D-853B-02F971ACADEB}" dt="2023-06-15T15:54:55.761" v="180" actId="20577"/>
          <ac:spMkLst>
            <pc:docMk/>
            <pc:sldMk cId="0" sldId="369"/>
            <ac:spMk id="13" creationId="{00000000-0000-0000-0000-000000000000}"/>
          </ac:spMkLst>
        </pc:spChg>
      </pc:sldChg>
      <pc:sldChg chg="del">
        <pc:chgData name="Youren Shen" userId="0f57c7d14593faaf" providerId="LiveId" clId="{D86F43CF-938A-684D-853B-02F971ACADEB}" dt="2023-06-15T15:53:23.987" v="139" actId="2696"/>
        <pc:sldMkLst>
          <pc:docMk/>
          <pc:sldMk cId="0" sldId="372"/>
        </pc:sldMkLst>
      </pc:sldChg>
      <pc:sldChg chg="modSp add del mod">
        <pc:chgData name="Youren Shen" userId="0f57c7d14593faaf" providerId="LiveId" clId="{D86F43CF-938A-684D-853B-02F971ACADEB}" dt="2023-06-15T18:01:00.837" v="1551" actId="20577"/>
        <pc:sldMkLst>
          <pc:docMk/>
          <pc:sldMk cId="0" sldId="384"/>
        </pc:sldMkLst>
        <pc:spChg chg="mod">
          <ac:chgData name="Youren Shen" userId="0f57c7d14593faaf" providerId="LiveId" clId="{D86F43CF-938A-684D-853B-02F971ACADEB}" dt="2023-06-15T18:01:00.837" v="1551" actId="20577"/>
          <ac:spMkLst>
            <pc:docMk/>
            <pc:sldMk cId="0" sldId="384"/>
            <ac:spMk id="2" creationId="{00000000-0000-0000-0000-000000000000}"/>
          </ac:spMkLst>
        </pc:spChg>
      </pc:sldChg>
      <pc:sldChg chg="add">
        <pc:chgData name="Youren Shen" userId="0f57c7d14593faaf" providerId="LiveId" clId="{D86F43CF-938A-684D-853B-02F971ACADEB}" dt="2023-06-15T18:05:55.211" v="1560"/>
        <pc:sldMkLst>
          <pc:docMk/>
          <pc:sldMk cId="0" sldId="422"/>
        </pc:sldMkLst>
      </pc:sldChg>
      <pc:sldChg chg="add del">
        <pc:chgData name="Youren Shen" userId="0f57c7d14593faaf" providerId="LiveId" clId="{D86F43CF-938A-684D-853B-02F971ACADEB}" dt="2023-06-15T16:00:38.504" v="235" actId="2696"/>
        <pc:sldMkLst>
          <pc:docMk/>
          <pc:sldMk cId="0" sldId="427"/>
        </pc:sldMkLst>
      </pc:sldChg>
      <pc:sldChg chg="add">
        <pc:chgData name="Youren Shen" userId="0f57c7d14593faaf" providerId="LiveId" clId="{D86F43CF-938A-684D-853B-02F971ACADEB}" dt="2023-06-15T15:43:43.497" v="2"/>
        <pc:sldMkLst>
          <pc:docMk/>
          <pc:sldMk cId="0" sldId="428"/>
        </pc:sldMkLst>
      </pc:sldChg>
      <pc:sldChg chg="add">
        <pc:chgData name="Youren Shen" userId="0f57c7d14593faaf" providerId="LiveId" clId="{D86F43CF-938A-684D-853B-02F971ACADEB}" dt="2023-06-15T16:01:44.599" v="236"/>
        <pc:sldMkLst>
          <pc:docMk/>
          <pc:sldMk cId="0" sldId="431"/>
        </pc:sldMkLst>
      </pc:sldChg>
      <pc:sldChg chg="addSp delSp modSp add mod">
        <pc:chgData name="Youren Shen" userId="0f57c7d14593faaf" providerId="LiveId" clId="{D86F43CF-938A-684D-853B-02F971ACADEB}" dt="2023-06-15T16:06:31.769" v="253" actId="1035"/>
        <pc:sldMkLst>
          <pc:docMk/>
          <pc:sldMk cId="0" sldId="432"/>
        </pc:sldMkLst>
        <pc:picChg chg="add del mod">
          <ac:chgData name="Youren Shen" userId="0f57c7d14593faaf" providerId="LiveId" clId="{D86F43CF-938A-684D-853B-02F971ACADEB}" dt="2023-06-15T16:05:53.998" v="244" actId="478"/>
          <ac:picMkLst>
            <pc:docMk/>
            <pc:sldMk cId="0" sldId="432"/>
            <ac:picMk id="3" creationId="{A0260A94-5385-0389-543F-938070162BBF}"/>
          </ac:picMkLst>
        </pc:picChg>
        <pc:picChg chg="del">
          <ac:chgData name="Youren Shen" userId="0f57c7d14593faaf" providerId="LiveId" clId="{D86F43CF-938A-684D-853B-02F971ACADEB}" dt="2023-06-15T16:05:40.756" v="237" actId="478"/>
          <ac:picMkLst>
            <pc:docMk/>
            <pc:sldMk cId="0" sldId="432"/>
            <ac:picMk id="4" creationId="{00000000-0000-0000-0000-000000000000}"/>
          </ac:picMkLst>
        </pc:picChg>
        <pc:picChg chg="add mod">
          <ac:chgData name="Youren Shen" userId="0f57c7d14593faaf" providerId="LiveId" clId="{D86F43CF-938A-684D-853B-02F971ACADEB}" dt="2023-06-15T16:06:31.769" v="253" actId="1035"/>
          <ac:picMkLst>
            <pc:docMk/>
            <pc:sldMk cId="0" sldId="432"/>
            <ac:picMk id="5" creationId="{86A96294-8D0B-70D2-052A-7D433DAA9274}"/>
          </ac:picMkLst>
        </pc:picChg>
      </pc:sldChg>
      <pc:sldChg chg="add del">
        <pc:chgData name="Youren Shen" userId="0f57c7d14593faaf" providerId="LiveId" clId="{D86F43CF-938A-684D-853B-02F971ACADEB}" dt="2023-06-15T15:43:43.497" v="2"/>
        <pc:sldMkLst>
          <pc:docMk/>
          <pc:sldMk cId="0" sldId="482"/>
        </pc:sldMkLst>
      </pc:sldChg>
      <pc:sldChg chg="modSp mod">
        <pc:chgData name="Youren Shen" userId="0f57c7d14593faaf" providerId="LiveId" clId="{D86F43CF-938A-684D-853B-02F971ACADEB}" dt="2023-06-15T18:01:00.669" v="1549" actId="20577"/>
        <pc:sldMkLst>
          <pc:docMk/>
          <pc:sldMk cId="0" sldId="483"/>
        </pc:sldMkLst>
        <pc:spChg chg="mod">
          <ac:chgData name="Youren Shen" userId="0f57c7d14593faaf" providerId="LiveId" clId="{D86F43CF-938A-684D-853B-02F971ACADEB}" dt="2023-06-15T18:01:00.669" v="1549" actId="20577"/>
          <ac:spMkLst>
            <pc:docMk/>
            <pc:sldMk cId="0" sldId="483"/>
            <ac:spMk id="2" creationId="{00000000-0000-0000-0000-000000000000}"/>
          </ac:spMkLst>
        </pc:spChg>
      </pc:sldChg>
      <pc:sldChg chg="add">
        <pc:chgData name="Youren Shen" userId="0f57c7d14593faaf" providerId="LiveId" clId="{D86F43CF-938A-684D-853B-02F971ACADEB}" dt="2023-06-15T15:43:43.497" v="2"/>
        <pc:sldMkLst>
          <pc:docMk/>
          <pc:sldMk cId="0" sldId="488"/>
        </pc:sldMkLst>
      </pc:sldChg>
      <pc:sldChg chg="add del">
        <pc:chgData name="Youren Shen" userId="0f57c7d14593faaf" providerId="LiveId" clId="{D86F43CF-938A-684D-853B-02F971ACADEB}" dt="2023-06-15T15:57:41.699" v="209" actId="2696"/>
        <pc:sldMkLst>
          <pc:docMk/>
          <pc:sldMk cId="0" sldId="489"/>
        </pc:sldMkLst>
      </pc:sldChg>
      <pc:sldChg chg="modSp add mod">
        <pc:chgData name="Youren Shen" userId="0f57c7d14593faaf" providerId="LiveId" clId="{D86F43CF-938A-684D-853B-02F971ACADEB}" dt="2023-06-15T16:00:27.243" v="233" actId="2711"/>
        <pc:sldMkLst>
          <pc:docMk/>
          <pc:sldMk cId="0" sldId="490"/>
        </pc:sldMkLst>
        <pc:spChg chg="mod">
          <ac:chgData name="Youren Shen" userId="0f57c7d14593faaf" providerId="LiveId" clId="{D86F43CF-938A-684D-853B-02F971ACADEB}" dt="2023-06-15T16:00:24.102" v="232" actId="2711"/>
          <ac:spMkLst>
            <pc:docMk/>
            <pc:sldMk cId="0" sldId="490"/>
            <ac:spMk id="5" creationId="{00000000-0000-0000-0000-000000000000}"/>
          </ac:spMkLst>
        </pc:spChg>
        <pc:spChg chg="mod">
          <ac:chgData name="Youren Shen" userId="0f57c7d14593faaf" providerId="LiveId" clId="{D86F43CF-938A-684D-853B-02F971ACADEB}" dt="2023-06-15T16:00:27.243" v="233" actId="2711"/>
          <ac:spMkLst>
            <pc:docMk/>
            <pc:sldMk cId="0" sldId="490"/>
            <ac:spMk id="7" creationId="{00000000-0000-0000-0000-000000000000}"/>
          </ac:spMkLst>
        </pc:spChg>
      </pc:sldChg>
      <pc:sldChg chg="addSp delSp modSp add mod">
        <pc:chgData name="Youren Shen" userId="0f57c7d14593faaf" providerId="LiveId" clId="{D86F43CF-938A-684D-853B-02F971ACADEB}" dt="2023-06-15T15:59:40.755" v="229" actId="1076"/>
        <pc:sldMkLst>
          <pc:docMk/>
          <pc:sldMk cId="0" sldId="491"/>
        </pc:sldMkLst>
        <pc:spChg chg="add del mod">
          <ac:chgData name="Youren Shen" userId="0f57c7d14593faaf" providerId="LiveId" clId="{D86F43CF-938A-684D-853B-02F971ACADEB}" dt="2023-06-15T15:58:35.498" v="212"/>
          <ac:spMkLst>
            <pc:docMk/>
            <pc:sldMk cId="0" sldId="491"/>
            <ac:spMk id="4" creationId="{CA962986-D25C-5672-92AC-7702A955F2B2}"/>
          </ac:spMkLst>
        </pc:spChg>
        <pc:picChg chg="mod">
          <ac:chgData name="Youren Shen" userId="0f57c7d14593faaf" providerId="LiveId" clId="{D86F43CF-938A-684D-853B-02F971ACADEB}" dt="2023-06-15T15:59:40.755" v="229" actId="1076"/>
          <ac:picMkLst>
            <pc:docMk/>
            <pc:sldMk cId="0" sldId="491"/>
            <ac:picMk id="5" creationId="{00000000-0000-0000-0000-000000000000}"/>
          </ac:picMkLst>
        </pc:picChg>
      </pc:sldChg>
      <pc:sldChg chg="del">
        <pc:chgData name="Youren Shen" userId="0f57c7d14593faaf" providerId="LiveId" clId="{D86F43CF-938A-684D-853B-02F971ACADEB}" dt="2023-06-15T15:43:42.405" v="0" actId="2696"/>
        <pc:sldMkLst>
          <pc:docMk/>
          <pc:sldMk cId="0" sldId="16559920"/>
        </pc:sldMkLst>
      </pc:sldChg>
      <pc:sldChg chg="del">
        <pc:chgData name="Youren Shen" userId="0f57c7d14593faaf" providerId="LiveId" clId="{D86F43CF-938A-684D-853B-02F971ACADEB}" dt="2023-06-15T15:53:18.346" v="138" actId="2696"/>
        <pc:sldMkLst>
          <pc:docMk/>
          <pc:sldMk cId="0" sldId="16559955"/>
        </pc:sldMkLst>
      </pc:sldChg>
      <pc:sldChg chg="addSp delSp modSp add del mod">
        <pc:chgData name="Youren Shen" userId="0f57c7d14593faaf" providerId="LiveId" clId="{D86F43CF-938A-684D-853B-02F971ACADEB}" dt="2023-06-15T18:01:00.015" v="1540" actId="2696"/>
        <pc:sldMkLst>
          <pc:docMk/>
          <pc:sldMk cId="1323273154" sldId="16559957"/>
        </pc:sldMkLst>
        <pc:spChg chg="mod">
          <ac:chgData name="Youren Shen" userId="0f57c7d14593faaf" providerId="LiveId" clId="{D86F43CF-938A-684D-853B-02F971ACADEB}" dt="2023-06-15T17:56:52.631" v="1388" actId="21"/>
          <ac:spMkLst>
            <pc:docMk/>
            <pc:sldMk cId="1323273154" sldId="16559957"/>
            <ac:spMk id="2" creationId="{50B8AA06-5FE3-2847-AFE0-79441ED103F7}"/>
          </ac:spMkLst>
        </pc:spChg>
        <pc:spChg chg="add del mod">
          <ac:chgData name="Youren Shen" userId="0f57c7d14593faaf" providerId="LiveId" clId="{D86F43CF-938A-684D-853B-02F971ACADEB}" dt="2023-06-15T18:00:59.790" v="1537" actId="47"/>
          <ac:spMkLst>
            <pc:docMk/>
            <pc:sldMk cId="1323273154" sldId="16559957"/>
            <ac:spMk id="4" creationId="{0130DD2C-A2E5-D2EF-42AB-81AC6CF98329}"/>
          </ac:spMkLst>
        </pc:spChg>
        <pc:spChg chg="add del">
          <ac:chgData name="Youren Shen" userId="0f57c7d14593faaf" providerId="LiveId" clId="{D86F43CF-938A-684D-853B-02F971ACADEB}" dt="2023-06-15T18:00:59.673" v="1536" actId="21"/>
          <ac:spMkLst>
            <pc:docMk/>
            <pc:sldMk cId="1323273154" sldId="16559957"/>
            <ac:spMk id="12" creationId="{A332F4A6-CF6D-6D4A-95AB-D13B51D84FED}"/>
          </ac:spMkLst>
        </pc:spChg>
        <pc:spChg chg="add del">
          <ac:chgData name="Youren Shen" userId="0f57c7d14593faaf" providerId="LiveId" clId="{D86F43CF-938A-684D-853B-02F971ACADEB}" dt="2023-06-15T18:00:59.673" v="1536" actId="21"/>
          <ac:spMkLst>
            <pc:docMk/>
            <pc:sldMk cId="1323273154" sldId="16559957"/>
            <ac:spMk id="13" creationId="{20CA8723-A1CD-DE43-BF25-6A4DFE5850F0}"/>
          </ac:spMkLst>
        </pc:spChg>
        <pc:spChg chg="add del">
          <ac:chgData name="Youren Shen" userId="0f57c7d14593faaf" providerId="LiveId" clId="{D86F43CF-938A-684D-853B-02F971ACADEB}" dt="2023-06-15T18:00:59.673" v="1536" actId="21"/>
          <ac:spMkLst>
            <pc:docMk/>
            <pc:sldMk cId="1323273154" sldId="16559957"/>
            <ac:spMk id="14" creationId="{EABD036A-7790-3746-AFFF-558174781D3F}"/>
          </ac:spMkLst>
        </pc:spChg>
        <pc:spChg chg="add del">
          <ac:chgData name="Youren Shen" userId="0f57c7d14593faaf" providerId="LiveId" clId="{D86F43CF-938A-684D-853B-02F971ACADEB}" dt="2023-06-15T18:00:59.673" v="1536" actId="21"/>
          <ac:spMkLst>
            <pc:docMk/>
            <pc:sldMk cId="1323273154" sldId="16559957"/>
            <ac:spMk id="15" creationId="{DC04F949-8993-A340-800E-C22929621FED}"/>
          </ac:spMkLst>
        </pc:spChg>
        <pc:spChg chg="add del">
          <ac:chgData name="Youren Shen" userId="0f57c7d14593faaf" providerId="LiveId" clId="{D86F43CF-938A-684D-853B-02F971ACADEB}" dt="2023-06-15T18:00:59.673" v="1536" actId="21"/>
          <ac:spMkLst>
            <pc:docMk/>
            <pc:sldMk cId="1323273154" sldId="16559957"/>
            <ac:spMk id="16" creationId="{CAA4FEE6-5838-9E46-AAFE-7A577D551ADC}"/>
          </ac:spMkLst>
        </pc:spChg>
        <pc:spChg chg="add del">
          <ac:chgData name="Youren Shen" userId="0f57c7d14593faaf" providerId="LiveId" clId="{D86F43CF-938A-684D-853B-02F971ACADEB}" dt="2023-06-15T18:00:59.673" v="1536" actId="21"/>
          <ac:spMkLst>
            <pc:docMk/>
            <pc:sldMk cId="1323273154" sldId="16559957"/>
            <ac:spMk id="17" creationId="{245D4931-B9B9-1544-A113-463CA3B793F9}"/>
          </ac:spMkLst>
        </pc:spChg>
        <pc:spChg chg="add del">
          <ac:chgData name="Youren Shen" userId="0f57c7d14593faaf" providerId="LiveId" clId="{D86F43CF-938A-684D-853B-02F971ACADEB}" dt="2023-06-15T18:00:59.673" v="1536" actId="21"/>
          <ac:spMkLst>
            <pc:docMk/>
            <pc:sldMk cId="1323273154" sldId="16559957"/>
            <ac:spMk id="26" creationId="{1EE825E8-4B52-934E-AA94-A5611C12BE1B}"/>
          </ac:spMkLst>
        </pc:spChg>
        <pc:spChg chg="add del">
          <ac:chgData name="Youren Shen" userId="0f57c7d14593faaf" providerId="LiveId" clId="{D86F43CF-938A-684D-853B-02F971ACADEB}" dt="2023-06-15T18:00:59.673" v="1536" actId="21"/>
          <ac:spMkLst>
            <pc:docMk/>
            <pc:sldMk cId="1323273154" sldId="16559957"/>
            <ac:spMk id="27" creationId="{F29D47ED-D791-1548-A41D-18AE20873539}"/>
          </ac:spMkLst>
        </pc:spChg>
        <pc:picChg chg="add del">
          <ac:chgData name="Youren Shen" userId="0f57c7d14593faaf" providerId="LiveId" clId="{D86F43CF-938A-684D-853B-02F971ACADEB}" dt="2023-06-15T18:00:59.673" v="1536" actId="21"/>
          <ac:picMkLst>
            <pc:docMk/>
            <pc:sldMk cId="1323273154" sldId="16559957"/>
            <ac:picMk id="9" creationId="{09260B7F-D046-5040-B99F-8CD712049097}"/>
          </ac:picMkLst>
        </pc:picChg>
        <pc:cxnChg chg="add del mod">
          <ac:chgData name="Youren Shen" userId="0f57c7d14593faaf" providerId="LiveId" clId="{D86F43CF-938A-684D-853B-02F971ACADEB}" dt="2023-06-15T18:00:59.673" v="1536" actId="21"/>
          <ac:cxnSpMkLst>
            <pc:docMk/>
            <pc:sldMk cId="1323273154" sldId="16559957"/>
            <ac:cxnSpMk id="19" creationId="{AEB25097-C198-5A47-95DF-43137036696A}"/>
          </ac:cxnSpMkLst>
        </pc:cxnChg>
        <pc:cxnChg chg="add del mod">
          <ac:chgData name="Youren Shen" userId="0f57c7d14593faaf" providerId="LiveId" clId="{D86F43CF-938A-684D-853B-02F971ACADEB}" dt="2023-06-15T18:00:59.673" v="1536" actId="21"/>
          <ac:cxnSpMkLst>
            <pc:docMk/>
            <pc:sldMk cId="1323273154" sldId="16559957"/>
            <ac:cxnSpMk id="25" creationId="{A614F94F-EA18-5045-B178-EF26D177EC44}"/>
          </ac:cxnSpMkLst>
        </pc:cxnChg>
      </pc:sldChg>
      <pc:sldChg chg="modSp del mod">
        <pc:chgData name="Youren Shen" userId="0f57c7d14593faaf" providerId="LiveId" clId="{D86F43CF-938A-684D-853B-02F971ACADEB}" dt="2023-06-15T16:09:01.955" v="417" actId="2696"/>
        <pc:sldMkLst>
          <pc:docMk/>
          <pc:sldMk cId="2208854282" sldId="16559957"/>
        </pc:sldMkLst>
        <pc:spChg chg="mod">
          <ac:chgData name="Youren Shen" userId="0f57c7d14593faaf" providerId="LiveId" clId="{D86F43CF-938A-684D-853B-02F971ACADEB}" dt="2023-06-15T16:08:48.938" v="416" actId="20577"/>
          <ac:spMkLst>
            <pc:docMk/>
            <pc:sldMk cId="2208854282" sldId="16559957"/>
            <ac:spMk id="4" creationId="{0130DD2C-A2E5-D2EF-42AB-81AC6CF98329}"/>
          </ac:spMkLst>
        </pc:spChg>
      </pc:sldChg>
      <pc:sldChg chg="add del">
        <pc:chgData name="Youren Shen" userId="0f57c7d14593faaf" providerId="LiveId" clId="{D86F43CF-938A-684D-853B-02F971ACADEB}" dt="2023-06-15T16:30:24.637" v="424" actId="2696"/>
        <pc:sldMkLst>
          <pc:docMk/>
          <pc:sldMk cId="2728146209" sldId="16559957"/>
        </pc:sldMkLst>
      </pc:sldChg>
      <pc:sldChg chg="delSp modSp add mod">
        <pc:chgData name="Youren Shen" userId="0f57c7d14593faaf" providerId="LiveId" clId="{D86F43CF-938A-684D-853B-02F971ACADEB}" dt="2023-06-15T15:55:29.965" v="207"/>
        <pc:sldMkLst>
          <pc:docMk/>
          <pc:sldMk cId="0" sldId="16559958"/>
        </pc:sldMkLst>
        <pc:spChg chg="mod">
          <ac:chgData name="Youren Shen" userId="0f57c7d14593faaf" providerId="LiveId" clId="{D86F43CF-938A-684D-853B-02F971ACADEB}" dt="2023-06-15T15:55:29.965" v="207"/>
          <ac:spMkLst>
            <pc:docMk/>
            <pc:sldMk cId="0" sldId="16559958"/>
            <ac:spMk id="13" creationId="{00000000-0000-0000-0000-000000000000}"/>
          </ac:spMkLst>
        </pc:spChg>
        <pc:grpChg chg="del">
          <ac:chgData name="Youren Shen" userId="0f57c7d14593faaf" providerId="LiveId" clId="{D86F43CF-938A-684D-853B-02F971ACADEB}" dt="2023-06-15T15:48:08.306" v="121" actId="478"/>
          <ac:grpSpMkLst>
            <pc:docMk/>
            <pc:sldMk cId="0" sldId="16559958"/>
            <ac:grpSpMk id="7" creationId="{00000000-0000-0000-0000-000000000000}"/>
          </ac:grpSpMkLst>
        </pc:grpChg>
        <pc:grpChg chg="mod">
          <ac:chgData name="Youren Shen" userId="0f57c7d14593faaf" providerId="LiveId" clId="{D86F43CF-938A-684D-853B-02F971ACADEB}" dt="2023-06-15T15:48:14.665" v="122" actId="1076"/>
          <ac:grpSpMkLst>
            <pc:docMk/>
            <pc:sldMk cId="0" sldId="16559958"/>
            <ac:grpSpMk id="11" creationId="{00000000-0000-0000-0000-000000000000}"/>
          </ac:grpSpMkLst>
        </pc:grpChg>
      </pc:sldChg>
      <pc:sldChg chg="add del">
        <pc:chgData name="Youren Shen" userId="0f57c7d14593faaf" providerId="LiveId" clId="{D86F43CF-938A-684D-853B-02F971ACADEB}" dt="2023-06-15T16:00:07.744" v="230" actId="2696"/>
        <pc:sldMkLst>
          <pc:docMk/>
          <pc:sldMk cId="447094605" sldId="2007578030"/>
        </pc:sldMkLst>
      </pc:sldChg>
      <pc:sldChg chg="add">
        <pc:chgData name="Youren Shen" userId="0f57c7d14593faaf" providerId="LiveId" clId="{D86F43CF-938A-684D-853B-02F971ACADEB}" dt="2023-06-15T15:44:37.205" v="4"/>
        <pc:sldMkLst>
          <pc:docMk/>
          <pc:sldMk cId="3481987225" sldId="2007578039"/>
        </pc:sldMkLst>
      </pc:sldChg>
      <pc:sldChg chg="delSp modSp add del mod">
        <pc:chgData name="Youren Shen" userId="0f57c7d14593faaf" providerId="LiveId" clId="{D86F43CF-938A-684D-853B-02F971ACADEB}" dt="2023-06-15T15:51:40.673" v="123" actId="2696"/>
        <pc:sldMkLst>
          <pc:docMk/>
          <pc:sldMk cId="1702050943" sldId="2007578040"/>
        </pc:sldMkLst>
        <pc:spChg chg="mod">
          <ac:chgData name="Youren Shen" userId="0f57c7d14593faaf" providerId="LiveId" clId="{D86F43CF-938A-684D-853B-02F971ACADEB}" dt="2023-06-15T15:44:48.549" v="17" actId="20577"/>
          <ac:spMkLst>
            <pc:docMk/>
            <pc:sldMk cId="1702050943" sldId="2007578040"/>
            <ac:spMk id="2" creationId="{B4F86600-83EB-7939-24C2-A6C5481F3379}"/>
          </ac:spMkLst>
        </pc:spChg>
        <pc:spChg chg="mod">
          <ac:chgData name="Youren Shen" userId="0f57c7d14593faaf" providerId="LiveId" clId="{D86F43CF-938A-684D-853B-02F971ACADEB}" dt="2023-06-15T15:46:53.606" v="116" actId="20577"/>
          <ac:spMkLst>
            <pc:docMk/>
            <pc:sldMk cId="1702050943" sldId="2007578040"/>
            <ac:spMk id="4" creationId="{53B70CF6-B18E-CCE3-0AF4-D09ED46791FA}"/>
          </ac:spMkLst>
        </pc:spChg>
        <pc:spChg chg="del mod">
          <ac:chgData name="Youren Shen" userId="0f57c7d14593faaf" providerId="LiveId" clId="{D86F43CF-938A-684D-853B-02F971ACADEB}" dt="2023-06-15T15:47:00.449" v="120"/>
          <ac:spMkLst>
            <pc:docMk/>
            <pc:sldMk cId="1702050943" sldId="2007578040"/>
            <ac:spMk id="6" creationId="{9337CBE8-791F-A8A7-4C3E-8EF9120B30FD}"/>
          </ac:spMkLst>
        </pc:spChg>
        <pc:spChg chg="del mod">
          <ac:chgData name="Youren Shen" userId="0f57c7d14593faaf" providerId="LiveId" clId="{D86F43CF-938A-684D-853B-02F971ACADEB}" dt="2023-06-15T15:47:00.105" v="118"/>
          <ac:spMkLst>
            <pc:docMk/>
            <pc:sldMk cId="1702050943" sldId="2007578040"/>
            <ac:spMk id="11" creationId="{5203D8A2-F699-CFCA-42FB-8CB5FE05BEDB}"/>
          </ac:spMkLst>
        </pc:spChg>
        <pc:picChg chg="del">
          <ac:chgData name="Youren Shen" userId="0f57c7d14593faaf" providerId="LiveId" clId="{D86F43CF-938A-684D-853B-02F971ACADEB}" dt="2023-06-15T15:45:06.406" v="24" actId="478"/>
          <ac:picMkLst>
            <pc:docMk/>
            <pc:sldMk cId="1702050943" sldId="2007578040"/>
            <ac:picMk id="3" creationId="{4ADEA8A7-EABA-894D-B9BF-73AB8C412DF8}"/>
          </ac:picMkLst>
        </pc:picChg>
      </pc:sldChg>
      <pc:sldChg chg="modSp add mod ord">
        <pc:chgData name="Youren Shen" userId="0f57c7d14593faaf" providerId="LiveId" clId="{D86F43CF-938A-684D-853B-02F971ACADEB}" dt="2023-06-15T16:37:22.020" v="453" actId="20578"/>
        <pc:sldMkLst>
          <pc:docMk/>
          <pc:sldMk cId="2863055207" sldId="2007578040"/>
        </pc:sldMkLst>
        <pc:spChg chg="mod">
          <ac:chgData name="Youren Shen" userId="0f57c7d14593faaf" providerId="LiveId" clId="{D86F43CF-938A-684D-853B-02F971ACADEB}" dt="2023-06-15T15:55:12.783" v="206" actId="20577"/>
          <ac:spMkLst>
            <pc:docMk/>
            <pc:sldMk cId="2863055207" sldId="2007578040"/>
            <ac:spMk id="13" creationId="{00000000-0000-0000-0000-000000000000}"/>
          </ac:spMkLst>
        </pc:spChg>
      </pc:sldChg>
      <pc:sldChg chg="modSp add del mod">
        <pc:chgData name="Youren Shen" userId="0f57c7d14593faaf" providerId="LiveId" clId="{D86F43CF-938A-684D-853B-02F971ACADEB}" dt="2023-06-15T15:52:06.629" v="136" actId="2696"/>
        <pc:sldMkLst>
          <pc:docMk/>
          <pc:sldMk cId="3514501050" sldId="2007578040"/>
        </pc:sldMkLst>
        <pc:spChg chg="mod">
          <ac:chgData name="Youren Shen" userId="0f57c7d14593faaf" providerId="LiveId" clId="{D86F43CF-938A-684D-853B-02F971ACADEB}" dt="2023-06-15T15:52:05.212" v="135" actId="20577"/>
          <ac:spMkLst>
            <pc:docMk/>
            <pc:sldMk cId="3514501050" sldId="2007578040"/>
            <ac:spMk id="2" creationId="{00000000-0000-0000-0000-000000000000}"/>
          </ac:spMkLst>
        </pc:spChg>
      </pc:sldChg>
      <pc:sldChg chg="addSp delSp modSp add mod">
        <pc:chgData name="Youren Shen" userId="0f57c7d14593faaf" providerId="LiveId" clId="{D86F43CF-938A-684D-853B-02F971ACADEB}" dt="2023-06-15T15:59:26.172" v="227" actId="1036"/>
        <pc:sldMkLst>
          <pc:docMk/>
          <pc:sldMk cId="661573534" sldId="2007578041"/>
        </pc:sldMkLst>
        <pc:spChg chg="mod">
          <ac:chgData name="Youren Shen" userId="0f57c7d14593faaf" providerId="LiveId" clId="{D86F43CF-938A-684D-853B-02F971ACADEB}" dt="2023-06-15T15:58:46.013" v="214"/>
          <ac:spMkLst>
            <pc:docMk/>
            <pc:sldMk cId="661573534" sldId="2007578041"/>
            <ac:spMk id="2" creationId="{00000000-0000-0000-0000-000000000000}"/>
          </ac:spMkLst>
        </pc:spChg>
        <pc:spChg chg="del">
          <ac:chgData name="Youren Shen" userId="0f57c7d14593faaf" providerId="LiveId" clId="{D86F43CF-938A-684D-853B-02F971ACADEB}" dt="2023-06-15T15:58:58.470" v="215" actId="478"/>
          <ac:spMkLst>
            <pc:docMk/>
            <pc:sldMk cId="661573534" sldId="2007578041"/>
            <ac:spMk id="3" creationId="{00000000-0000-0000-0000-000000000000}"/>
          </ac:spMkLst>
        </pc:spChg>
        <pc:spChg chg="add del mod">
          <ac:chgData name="Youren Shen" userId="0f57c7d14593faaf" providerId="LiveId" clId="{D86F43CF-938A-684D-853B-02F971ACADEB}" dt="2023-06-15T15:59:26.172" v="227" actId="1036"/>
          <ac:spMkLst>
            <pc:docMk/>
            <pc:sldMk cId="661573534" sldId="2007578041"/>
            <ac:spMk id="7" creationId="{D564020B-4F50-8CAB-3064-00BCE8EDCE14}"/>
          </ac:spMkLst>
        </pc:spChg>
        <pc:spChg chg="add del mod">
          <ac:chgData name="Youren Shen" userId="0f57c7d14593faaf" providerId="LiveId" clId="{D86F43CF-938A-684D-853B-02F971ACADEB}" dt="2023-06-15T15:59:26.172" v="227" actId="1036"/>
          <ac:spMkLst>
            <pc:docMk/>
            <pc:sldMk cId="661573534" sldId="2007578041"/>
            <ac:spMk id="8" creationId="{CE884DCF-6E90-8B73-CB1B-0AF68178CD1B}"/>
          </ac:spMkLst>
        </pc:spChg>
        <pc:spChg chg="add del mod">
          <ac:chgData name="Youren Shen" userId="0f57c7d14593faaf" providerId="LiveId" clId="{D86F43CF-938A-684D-853B-02F971ACADEB}" dt="2023-06-15T15:59:26.172" v="227" actId="1036"/>
          <ac:spMkLst>
            <pc:docMk/>
            <pc:sldMk cId="661573534" sldId="2007578041"/>
            <ac:spMk id="9" creationId="{4E6B43F4-03CF-67C9-25E1-5575E5E2D4A3}"/>
          </ac:spMkLst>
        </pc:spChg>
        <pc:spChg chg="add del mod">
          <ac:chgData name="Youren Shen" userId="0f57c7d14593faaf" providerId="LiveId" clId="{D86F43CF-938A-684D-853B-02F971ACADEB}" dt="2023-06-15T15:59:26.172" v="227" actId="1036"/>
          <ac:spMkLst>
            <pc:docMk/>
            <pc:sldMk cId="661573534" sldId="2007578041"/>
            <ac:spMk id="10" creationId="{74FCBCEB-3588-8D7C-0E1A-B52157F83CD2}"/>
          </ac:spMkLst>
        </pc:spChg>
        <pc:spChg chg="add del mod">
          <ac:chgData name="Youren Shen" userId="0f57c7d14593faaf" providerId="LiveId" clId="{D86F43CF-938A-684D-853B-02F971ACADEB}" dt="2023-06-15T15:59:26.172" v="227" actId="1036"/>
          <ac:spMkLst>
            <pc:docMk/>
            <pc:sldMk cId="661573534" sldId="2007578041"/>
            <ac:spMk id="11" creationId="{ED121D8E-2E3F-60D7-5B1D-4FF9EB1BF1F2}"/>
          </ac:spMkLst>
        </pc:spChg>
        <pc:spChg chg="add del mod">
          <ac:chgData name="Youren Shen" userId="0f57c7d14593faaf" providerId="LiveId" clId="{D86F43CF-938A-684D-853B-02F971ACADEB}" dt="2023-06-15T15:59:26.172" v="227" actId="1036"/>
          <ac:spMkLst>
            <pc:docMk/>
            <pc:sldMk cId="661573534" sldId="2007578041"/>
            <ac:spMk id="12" creationId="{BBE8306C-715E-A88A-934C-792362DB1A24}"/>
          </ac:spMkLst>
        </pc:spChg>
        <pc:spChg chg="mod">
          <ac:chgData name="Youren Shen" userId="0f57c7d14593faaf" providerId="LiveId" clId="{D86F43CF-938A-684D-853B-02F971ACADEB}" dt="2023-06-15T15:59:08.161" v="218"/>
          <ac:spMkLst>
            <pc:docMk/>
            <pc:sldMk cId="661573534" sldId="2007578041"/>
            <ac:spMk id="14" creationId="{949B4E18-4394-A23A-8BD8-45500F79D45B}"/>
          </ac:spMkLst>
        </pc:spChg>
        <pc:spChg chg="mod">
          <ac:chgData name="Youren Shen" userId="0f57c7d14593faaf" providerId="LiveId" clId="{D86F43CF-938A-684D-853B-02F971ACADEB}" dt="2023-06-15T15:59:08.161" v="218"/>
          <ac:spMkLst>
            <pc:docMk/>
            <pc:sldMk cId="661573534" sldId="2007578041"/>
            <ac:spMk id="15" creationId="{D4519E3F-641F-9E06-29C3-5130C4855A73}"/>
          </ac:spMkLst>
        </pc:spChg>
        <pc:spChg chg="mod">
          <ac:chgData name="Youren Shen" userId="0f57c7d14593faaf" providerId="LiveId" clId="{D86F43CF-938A-684D-853B-02F971ACADEB}" dt="2023-06-15T15:59:08.161" v="218"/>
          <ac:spMkLst>
            <pc:docMk/>
            <pc:sldMk cId="661573534" sldId="2007578041"/>
            <ac:spMk id="16" creationId="{A5F21F06-BF7B-6D9E-A29D-6E1DCFC1D568}"/>
          </ac:spMkLst>
        </pc:spChg>
        <pc:spChg chg="mod">
          <ac:chgData name="Youren Shen" userId="0f57c7d14593faaf" providerId="LiveId" clId="{D86F43CF-938A-684D-853B-02F971ACADEB}" dt="2023-06-15T15:59:08.161" v="218"/>
          <ac:spMkLst>
            <pc:docMk/>
            <pc:sldMk cId="661573534" sldId="2007578041"/>
            <ac:spMk id="17" creationId="{476D63A4-F102-C91F-1873-F15353B0F4B7}"/>
          </ac:spMkLst>
        </pc:spChg>
        <pc:spChg chg="mod">
          <ac:chgData name="Youren Shen" userId="0f57c7d14593faaf" providerId="LiveId" clId="{D86F43CF-938A-684D-853B-02F971ACADEB}" dt="2023-06-15T15:59:08.161" v="218"/>
          <ac:spMkLst>
            <pc:docMk/>
            <pc:sldMk cId="661573534" sldId="2007578041"/>
            <ac:spMk id="18" creationId="{D9834F54-5FFA-7B45-1C88-0FB7C01C70B8}"/>
          </ac:spMkLst>
        </pc:spChg>
        <pc:spChg chg="mod">
          <ac:chgData name="Youren Shen" userId="0f57c7d14593faaf" providerId="LiveId" clId="{D86F43CF-938A-684D-853B-02F971ACADEB}" dt="2023-06-15T15:59:08.161" v="218"/>
          <ac:spMkLst>
            <pc:docMk/>
            <pc:sldMk cId="661573534" sldId="2007578041"/>
            <ac:spMk id="19" creationId="{E4557025-3C25-07E6-3907-AA77AD0265A7}"/>
          </ac:spMkLst>
        </pc:spChg>
        <pc:spChg chg="mod">
          <ac:chgData name="Youren Shen" userId="0f57c7d14593faaf" providerId="LiveId" clId="{D86F43CF-938A-684D-853B-02F971ACADEB}" dt="2023-06-15T15:59:08.161" v="218"/>
          <ac:spMkLst>
            <pc:docMk/>
            <pc:sldMk cId="661573534" sldId="2007578041"/>
            <ac:spMk id="20" creationId="{6067D56E-C5E5-6857-4468-6A2706D65A81}"/>
          </ac:spMkLst>
        </pc:spChg>
        <pc:spChg chg="mod">
          <ac:chgData name="Youren Shen" userId="0f57c7d14593faaf" providerId="LiveId" clId="{D86F43CF-938A-684D-853B-02F971ACADEB}" dt="2023-06-15T15:59:08.161" v="218"/>
          <ac:spMkLst>
            <pc:docMk/>
            <pc:sldMk cId="661573534" sldId="2007578041"/>
            <ac:spMk id="21" creationId="{FFEBA406-4FC3-7F6D-C767-2000898F7EEE}"/>
          </ac:spMkLst>
        </pc:spChg>
        <pc:spChg chg="add del mod">
          <ac:chgData name="Youren Shen" userId="0f57c7d14593faaf" providerId="LiveId" clId="{D86F43CF-938A-684D-853B-02F971ACADEB}" dt="2023-06-15T15:59:26.172" v="227" actId="1036"/>
          <ac:spMkLst>
            <pc:docMk/>
            <pc:sldMk cId="661573534" sldId="2007578041"/>
            <ac:spMk id="22" creationId="{A2F79D4B-587F-BE25-B3D8-24173E372C64}"/>
          </ac:spMkLst>
        </pc:spChg>
        <pc:spChg chg="add del mod">
          <ac:chgData name="Youren Shen" userId="0f57c7d14593faaf" providerId="LiveId" clId="{D86F43CF-938A-684D-853B-02F971ACADEB}" dt="2023-06-15T15:59:26.172" v="227" actId="1036"/>
          <ac:spMkLst>
            <pc:docMk/>
            <pc:sldMk cId="661573534" sldId="2007578041"/>
            <ac:spMk id="23" creationId="{81E63B88-A123-E43B-95B0-F494E485272E}"/>
          </ac:spMkLst>
        </pc:spChg>
        <pc:spChg chg="mod">
          <ac:chgData name="Youren Shen" userId="0f57c7d14593faaf" providerId="LiveId" clId="{D86F43CF-938A-684D-853B-02F971ACADEB}" dt="2023-06-15T15:59:08.161" v="218"/>
          <ac:spMkLst>
            <pc:docMk/>
            <pc:sldMk cId="661573534" sldId="2007578041"/>
            <ac:spMk id="25" creationId="{37A07E9E-2242-EE39-4444-E1C239C8AC29}"/>
          </ac:spMkLst>
        </pc:spChg>
        <pc:spChg chg="mod">
          <ac:chgData name="Youren Shen" userId="0f57c7d14593faaf" providerId="LiveId" clId="{D86F43CF-938A-684D-853B-02F971ACADEB}" dt="2023-06-15T15:59:08.161" v="218"/>
          <ac:spMkLst>
            <pc:docMk/>
            <pc:sldMk cId="661573534" sldId="2007578041"/>
            <ac:spMk id="26" creationId="{FD528AAD-2342-7FE0-E21B-9E5AD6B615EC}"/>
          </ac:spMkLst>
        </pc:spChg>
        <pc:spChg chg="mod">
          <ac:chgData name="Youren Shen" userId="0f57c7d14593faaf" providerId="LiveId" clId="{D86F43CF-938A-684D-853B-02F971ACADEB}" dt="2023-06-15T15:59:08.161" v="218"/>
          <ac:spMkLst>
            <pc:docMk/>
            <pc:sldMk cId="661573534" sldId="2007578041"/>
            <ac:spMk id="27" creationId="{30C4641E-153A-B8E5-8669-C6D2A45B024A}"/>
          </ac:spMkLst>
        </pc:spChg>
        <pc:spChg chg="mod">
          <ac:chgData name="Youren Shen" userId="0f57c7d14593faaf" providerId="LiveId" clId="{D86F43CF-938A-684D-853B-02F971ACADEB}" dt="2023-06-15T15:59:08.161" v="218"/>
          <ac:spMkLst>
            <pc:docMk/>
            <pc:sldMk cId="661573534" sldId="2007578041"/>
            <ac:spMk id="28" creationId="{0E076E9F-AE98-160C-ADC0-BB36F57C686C}"/>
          </ac:spMkLst>
        </pc:spChg>
        <pc:spChg chg="mod">
          <ac:chgData name="Youren Shen" userId="0f57c7d14593faaf" providerId="LiveId" clId="{D86F43CF-938A-684D-853B-02F971ACADEB}" dt="2023-06-15T15:59:08.161" v="218"/>
          <ac:spMkLst>
            <pc:docMk/>
            <pc:sldMk cId="661573534" sldId="2007578041"/>
            <ac:spMk id="29" creationId="{C5DAE757-10E8-3A6C-7050-95673133F6B2}"/>
          </ac:spMkLst>
        </pc:spChg>
        <pc:spChg chg="mod">
          <ac:chgData name="Youren Shen" userId="0f57c7d14593faaf" providerId="LiveId" clId="{D86F43CF-938A-684D-853B-02F971ACADEB}" dt="2023-06-15T15:59:08.161" v="218"/>
          <ac:spMkLst>
            <pc:docMk/>
            <pc:sldMk cId="661573534" sldId="2007578041"/>
            <ac:spMk id="30" creationId="{BAC2868E-A3B4-489E-7B55-2F97B9EC828F}"/>
          </ac:spMkLst>
        </pc:spChg>
        <pc:spChg chg="mod">
          <ac:chgData name="Youren Shen" userId="0f57c7d14593faaf" providerId="LiveId" clId="{D86F43CF-938A-684D-853B-02F971ACADEB}" dt="2023-06-15T15:59:08.161" v="218"/>
          <ac:spMkLst>
            <pc:docMk/>
            <pc:sldMk cId="661573534" sldId="2007578041"/>
            <ac:spMk id="31" creationId="{C3C6676B-25E1-150E-B813-4EAE14F57FE6}"/>
          </ac:spMkLst>
        </pc:spChg>
        <pc:spChg chg="mod">
          <ac:chgData name="Youren Shen" userId="0f57c7d14593faaf" providerId="LiveId" clId="{D86F43CF-938A-684D-853B-02F971ACADEB}" dt="2023-06-15T15:59:08.161" v="218"/>
          <ac:spMkLst>
            <pc:docMk/>
            <pc:sldMk cId="661573534" sldId="2007578041"/>
            <ac:spMk id="32" creationId="{78C3C395-2C0C-6691-CC9F-BF08E54D9C00}"/>
          </ac:spMkLst>
        </pc:spChg>
        <pc:spChg chg="mod">
          <ac:chgData name="Youren Shen" userId="0f57c7d14593faaf" providerId="LiveId" clId="{D86F43CF-938A-684D-853B-02F971ACADEB}" dt="2023-06-15T15:59:08.161" v="218"/>
          <ac:spMkLst>
            <pc:docMk/>
            <pc:sldMk cId="661573534" sldId="2007578041"/>
            <ac:spMk id="34" creationId="{5B20AB22-B343-49BB-B779-AE07C85AE311}"/>
          </ac:spMkLst>
        </pc:spChg>
        <pc:spChg chg="mod">
          <ac:chgData name="Youren Shen" userId="0f57c7d14593faaf" providerId="LiveId" clId="{D86F43CF-938A-684D-853B-02F971ACADEB}" dt="2023-06-15T15:59:08.161" v="218"/>
          <ac:spMkLst>
            <pc:docMk/>
            <pc:sldMk cId="661573534" sldId="2007578041"/>
            <ac:spMk id="35" creationId="{9979E93D-9DB6-BD17-0CF1-1341478D07FC}"/>
          </ac:spMkLst>
        </pc:spChg>
        <pc:spChg chg="mod">
          <ac:chgData name="Youren Shen" userId="0f57c7d14593faaf" providerId="LiveId" clId="{D86F43CF-938A-684D-853B-02F971ACADEB}" dt="2023-06-15T15:59:08.161" v="218"/>
          <ac:spMkLst>
            <pc:docMk/>
            <pc:sldMk cId="661573534" sldId="2007578041"/>
            <ac:spMk id="36" creationId="{A8B52047-3FA9-92E1-D55D-EC8E3EEFBDB7}"/>
          </ac:spMkLst>
        </pc:spChg>
        <pc:spChg chg="mod">
          <ac:chgData name="Youren Shen" userId="0f57c7d14593faaf" providerId="LiveId" clId="{D86F43CF-938A-684D-853B-02F971ACADEB}" dt="2023-06-15T15:59:08.161" v="218"/>
          <ac:spMkLst>
            <pc:docMk/>
            <pc:sldMk cId="661573534" sldId="2007578041"/>
            <ac:spMk id="37" creationId="{7A540040-F484-911A-9ACD-EF64EC6A6938}"/>
          </ac:spMkLst>
        </pc:spChg>
        <pc:spChg chg="mod">
          <ac:chgData name="Youren Shen" userId="0f57c7d14593faaf" providerId="LiveId" clId="{D86F43CF-938A-684D-853B-02F971ACADEB}" dt="2023-06-15T15:59:08.161" v="218"/>
          <ac:spMkLst>
            <pc:docMk/>
            <pc:sldMk cId="661573534" sldId="2007578041"/>
            <ac:spMk id="38" creationId="{6502988B-7F4D-E3C0-4A76-44F42D2AC064}"/>
          </ac:spMkLst>
        </pc:spChg>
        <pc:spChg chg="mod">
          <ac:chgData name="Youren Shen" userId="0f57c7d14593faaf" providerId="LiveId" clId="{D86F43CF-938A-684D-853B-02F971ACADEB}" dt="2023-06-15T15:59:08.161" v="218"/>
          <ac:spMkLst>
            <pc:docMk/>
            <pc:sldMk cId="661573534" sldId="2007578041"/>
            <ac:spMk id="39" creationId="{47F73AC5-6FF4-CCC5-53E3-DE5955E192A6}"/>
          </ac:spMkLst>
        </pc:spChg>
        <pc:spChg chg="add del mod">
          <ac:chgData name="Youren Shen" userId="0f57c7d14593faaf" providerId="LiveId" clId="{D86F43CF-938A-684D-853B-02F971ACADEB}" dt="2023-06-15T15:59:26.172" v="227" actId="1036"/>
          <ac:spMkLst>
            <pc:docMk/>
            <pc:sldMk cId="661573534" sldId="2007578041"/>
            <ac:spMk id="40" creationId="{920E6ABD-1FE2-EB4A-A29C-3544653380F6}"/>
          </ac:spMkLst>
        </pc:spChg>
        <pc:spChg chg="mod">
          <ac:chgData name="Youren Shen" userId="0f57c7d14593faaf" providerId="LiveId" clId="{D86F43CF-938A-684D-853B-02F971ACADEB}" dt="2023-06-15T15:59:08.161" v="218"/>
          <ac:spMkLst>
            <pc:docMk/>
            <pc:sldMk cId="661573534" sldId="2007578041"/>
            <ac:spMk id="42" creationId="{7A9687CD-0560-7101-B17E-21F71EDFCF02}"/>
          </ac:spMkLst>
        </pc:spChg>
        <pc:spChg chg="mod">
          <ac:chgData name="Youren Shen" userId="0f57c7d14593faaf" providerId="LiveId" clId="{D86F43CF-938A-684D-853B-02F971ACADEB}" dt="2023-06-15T15:59:08.161" v="218"/>
          <ac:spMkLst>
            <pc:docMk/>
            <pc:sldMk cId="661573534" sldId="2007578041"/>
            <ac:spMk id="43" creationId="{3EF2717D-DF4A-80B0-2B78-00C0106DAAAE}"/>
          </ac:spMkLst>
        </pc:spChg>
        <pc:spChg chg="mod">
          <ac:chgData name="Youren Shen" userId="0f57c7d14593faaf" providerId="LiveId" clId="{D86F43CF-938A-684D-853B-02F971ACADEB}" dt="2023-06-15T15:59:08.161" v="218"/>
          <ac:spMkLst>
            <pc:docMk/>
            <pc:sldMk cId="661573534" sldId="2007578041"/>
            <ac:spMk id="44" creationId="{5C7099E9-409D-68F4-2979-959747449CCB}"/>
          </ac:spMkLst>
        </pc:spChg>
        <pc:spChg chg="mod">
          <ac:chgData name="Youren Shen" userId="0f57c7d14593faaf" providerId="LiveId" clId="{D86F43CF-938A-684D-853B-02F971ACADEB}" dt="2023-06-15T15:59:08.161" v="218"/>
          <ac:spMkLst>
            <pc:docMk/>
            <pc:sldMk cId="661573534" sldId="2007578041"/>
            <ac:spMk id="45" creationId="{44D66014-D9A6-3234-115A-56BD5120C904}"/>
          </ac:spMkLst>
        </pc:spChg>
        <pc:spChg chg="add del mod">
          <ac:chgData name="Youren Shen" userId="0f57c7d14593faaf" providerId="LiveId" clId="{D86F43CF-938A-684D-853B-02F971ACADEB}" dt="2023-06-15T15:59:26.172" v="227" actId="1036"/>
          <ac:spMkLst>
            <pc:docMk/>
            <pc:sldMk cId="661573534" sldId="2007578041"/>
            <ac:spMk id="46" creationId="{E6A73E47-1123-988D-E0AD-2F761AEB356A}"/>
          </ac:spMkLst>
        </pc:spChg>
        <pc:grpChg chg="add del mod">
          <ac:chgData name="Youren Shen" userId="0f57c7d14593faaf" providerId="LiveId" clId="{D86F43CF-938A-684D-853B-02F971ACADEB}" dt="2023-06-15T15:59:26.172" v="227" actId="1036"/>
          <ac:grpSpMkLst>
            <pc:docMk/>
            <pc:sldMk cId="661573534" sldId="2007578041"/>
            <ac:grpSpMk id="13" creationId="{9B3131FC-BAB9-0F72-97E2-385A571184D6}"/>
          </ac:grpSpMkLst>
        </pc:grpChg>
        <pc:grpChg chg="add del mod">
          <ac:chgData name="Youren Shen" userId="0f57c7d14593faaf" providerId="LiveId" clId="{D86F43CF-938A-684D-853B-02F971ACADEB}" dt="2023-06-15T15:59:26.172" v="227" actId="1036"/>
          <ac:grpSpMkLst>
            <pc:docMk/>
            <pc:sldMk cId="661573534" sldId="2007578041"/>
            <ac:grpSpMk id="24" creationId="{7EA4B507-3E21-FAED-3832-BA2FC4C90680}"/>
          </ac:grpSpMkLst>
        </pc:grpChg>
        <pc:grpChg chg="add del mod">
          <ac:chgData name="Youren Shen" userId="0f57c7d14593faaf" providerId="LiveId" clId="{D86F43CF-938A-684D-853B-02F971ACADEB}" dt="2023-06-15T15:59:26.172" v="227" actId="1036"/>
          <ac:grpSpMkLst>
            <pc:docMk/>
            <pc:sldMk cId="661573534" sldId="2007578041"/>
            <ac:grpSpMk id="33" creationId="{058761C5-99F2-D022-18DF-B3528B78328A}"/>
          </ac:grpSpMkLst>
        </pc:grpChg>
        <pc:grpChg chg="add del mod">
          <ac:chgData name="Youren Shen" userId="0f57c7d14593faaf" providerId="LiveId" clId="{D86F43CF-938A-684D-853B-02F971ACADEB}" dt="2023-06-15T15:59:26.172" v="227" actId="1036"/>
          <ac:grpSpMkLst>
            <pc:docMk/>
            <pc:sldMk cId="661573534" sldId="2007578041"/>
            <ac:grpSpMk id="41" creationId="{A41AA0D3-AE61-3805-9561-FAF5CA7B6711}"/>
          </ac:grpSpMkLst>
        </pc:grpChg>
        <pc:picChg chg="add del mod">
          <ac:chgData name="Youren Shen" userId="0f57c7d14593faaf" providerId="LiveId" clId="{D86F43CF-938A-684D-853B-02F971ACADEB}" dt="2023-06-15T15:59:07.753" v="217" actId="478"/>
          <ac:picMkLst>
            <pc:docMk/>
            <pc:sldMk cId="661573534" sldId="2007578041"/>
            <ac:picMk id="4" creationId="{3A14863C-72DB-49CF-231D-CE808C99FD21}"/>
          </ac:picMkLst>
        </pc:picChg>
        <pc:picChg chg="del">
          <ac:chgData name="Youren Shen" userId="0f57c7d14593faaf" providerId="LiveId" clId="{D86F43CF-938A-684D-853B-02F971ACADEB}" dt="2023-06-15T15:58:58.470" v="215" actId="478"/>
          <ac:picMkLst>
            <pc:docMk/>
            <pc:sldMk cId="661573534" sldId="2007578041"/>
            <ac:picMk id="5" creationId="{00000000-0000-0000-0000-000000000000}"/>
          </ac:picMkLst>
        </pc:picChg>
        <pc:picChg chg="add del mod">
          <ac:chgData name="Youren Shen" userId="0f57c7d14593faaf" providerId="LiveId" clId="{D86F43CF-938A-684D-853B-02F971ACADEB}" dt="2023-06-15T15:59:26.172" v="227" actId="1036"/>
          <ac:picMkLst>
            <pc:docMk/>
            <pc:sldMk cId="661573534" sldId="2007578041"/>
            <ac:picMk id="6" creationId="{2ADE8F5C-3C8A-9372-B3A8-61AE99A3EE93}"/>
          </ac:picMkLst>
        </pc:picChg>
      </pc:sldChg>
      <pc:sldChg chg="addSp delSp modSp add del mod modAnim">
        <pc:chgData name="Youren Shen" userId="0f57c7d14593faaf" providerId="LiveId" clId="{D86F43CF-938A-684D-853B-02F971ACADEB}" dt="2023-06-15T16:50:21.889" v="826" actId="2696"/>
        <pc:sldMkLst>
          <pc:docMk/>
          <pc:sldMk cId="2293236631" sldId="2007578042"/>
        </pc:sldMkLst>
        <pc:spChg chg="mod topLvl">
          <ac:chgData name="Youren Shen" userId="0f57c7d14593faaf" providerId="LiveId" clId="{D86F43CF-938A-684D-853B-02F971ACADEB}" dt="2023-06-15T16:45:40.831" v="664" actId="12789"/>
          <ac:spMkLst>
            <pc:docMk/>
            <pc:sldMk cId="2293236631" sldId="2007578042"/>
            <ac:spMk id="5" creationId="{1FD8000C-DFDC-777F-1EC5-EB16887A20A7}"/>
          </ac:spMkLst>
        </pc:spChg>
        <pc:spChg chg="del mod topLvl">
          <ac:chgData name="Youren Shen" userId="0f57c7d14593faaf" providerId="LiveId" clId="{D86F43CF-938A-684D-853B-02F971ACADEB}" dt="2023-06-15T16:40:38.974" v="588" actId="478"/>
          <ac:spMkLst>
            <pc:docMk/>
            <pc:sldMk cId="2293236631" sldId="2007578042"/>
            <ac:spMk id="6" creationId="{FA4BAC94-B073-5459-60AD-AED8E608E69C}"/>
          </ac:spMkLst>
        </pc:spChg>
        <pc:spChg chg="mod">
          <ac:chgData name="Youren Shen" userId="0f57c7d14593faaf" providerId="LiveId" clId="{D86F43CF-938A-684D-853B-02F971ACADEB}" dt="2023-06-15T16:40:28.690" v="586" actId="1035"/>
          <ac:spMkLst>
            <pc:docMk/>
            <pc:sldMk cId="2293236631" sldId="2007578042"/>
            <ac:spMk id="7" creationId="{414EA827-D53A-8D63-914E-02432EA6CF58}"/>
          </ac:spMkLst>
        </pc:spChg>
        <pc:spChg chg="mod">
          <ac:chgData name="Youren Shen" userId="0f57c7d14593faaf" providerId="LiveId" clId="{D86F43CF-938A-684D-853B-02F971ACADEB}" dt="2023-06-15T16:40:28.690" v="586" actId="1035"/>
          <ac:spMkLst>
            <pc:docMk/>
            <pc:sldMk cId="2293236631" sldId="2007578042"/>
            <ac:spMk id="8" creationId="{A9184EC2-EEE3-5E7D-5B6C-D3935C8651B6}"/>
          </ac:spMkLst>
        </pc:spChg>
        <pc:spChg chg="mod">
          <ac:chgData name="Youren Shen" userId="0f57c7d14593faaf" providerId="LiveId" clId="{D86F43CF-938A-684D-853B-02F971ACADEB}" dt="2023-06-15T16:45:40.831" v="664" actId="12789"/>
          <ac:spMkLst>
            <pc:docMk/>
            <pc:sldMk cId="2293236631" sldId="2007578042"/>
            <ac:spMk id="9" creationId="{B853CE88-2360-5227-4F66-08AE186E171A}"/>
          </ac:spMkLst>
        </pc:spChg>
        <pc:spChg chg="mod">
          <ac:chgData name="Youren Shen" userId="0f57c7d14593faaf" providerId="LiveId" clId="{D86F43CF-938A-684D-853B-02F971ACADEB}" dt="2023-06-15T16:45:40.831" v="664" actId="12789"/>
          <ac:spMkLst>
            <pc:docMk/>
            <pc:sldMk cId="2293236631" sldId="2007578042"/>
            <ac:spMk id="10" creationId="{C02757AB-40A5-CEC5-DFD2-06DDC7C78BBE}"/>
          </ac:spMkLst>
        </pc:spChg>
        <pc:spChg chg="del">
          <ac:chgData name="Youren Shen" userId="0f57c7d14593faaf" providerId="LiveId" clId="{D86F43CF-938A-684D-853B-02F971ACADEB}" dt="2023-06-15T16:39:42.158" v="538" actId="478"/>
          <ac:spMkLst>
            <pc:docMk/>
            <pc:sldMk cId="2293236631" sldId="2007578042"/>
            <ac:spMk id="13" creationId="{00000000-0000-0000-0000-000000000000}"/>
          </ac:spMkLst>
        </pc:spChg>
        <pc:spChg chg="mod topLvl">
          <ac:chgData name="Youren Shen" userId="0f57c7d14593faaf" providerId="LiveId" clId="{D86F43CF-938A-684D-853B-02F971ACADEB}" dt="2023-06-15T16:46:07.187" v="689" actId="1036"/>
          <ac:spMkLst>
            <pc:docMk/>
            <pc:sldMk cId="2293236631" sldId="2007578042"/>
            <ac:spMk id="14" creationId="{B9FA04F2-C1B2-3E14-44B2-17E2715B785F}"/>
          </ac:spMkLst>
        </pc:spChg>
        <pc:spChg chg="mod topLvl">
          <ac:chgData name="Youren Shen" userId="0f57c7d14593faaf" providerId="LiveId" clId="{D86F43CF-938A-684D-853B-02F971ACADEB}" dt="2023-06-15T16:46:12.417" v="703" actId="1036"/>
          <ac:spMkLst>
            <pc:docMk/>
            <pc:sldMk cId="2293236631" sldId="2007578042"/>
            <ac:spMk id="15" creationId="{CF223FEB-4993-1D78-F00C-A64D076220D8}"/>
          </ac:spMkLst>
        </pc:spChg>
        <pc:spChg chg="mod">
          <ac:chgData name="Youren Shen" userId="0f57c7d14593faaf" providerId="LiveId" clId="{D86F43CF-938A-684D-853B-02F971ACADEB}" dt="2023-06-15T16:46:07.187" v="689" actId="1036"/>
          <ac:spMkLst>
            <pc:docMk/>
            <pc:sldMk cId="2293236631" sldId="2007578042"/>
            <ac:spMk id="16" creationId="{2A645B60-84D6-C097-6835-8E415AB32BF6}"/>
          </ac:spMkLst>
        </pc:spChg>
        <pc:spChg chg="del">
          <ac:chgData name="Youren Shen" userId="0f57c7d14593faaf" providerId="LiveId" clId="{D86F43CF-938A-684D-853B-02F971ACADEB}" dt="2023-06-15T16:39:42.158" v="538" actId="478"/>
          <ac:spMkLst>
            <pc:docMk/>
            <pc:sldMk cId="2293236631" sldId="2007578042"/>
            <ac:spMk id="17" creationId="{00000000-0000-0000-0000-000000000000}"/>
          </ac:spMkLst>
        </pc:spChg>
        <pc:spChg chg="mod">
          <ac:chgData name="Youren Shen" userId="0f57c7d14593faaf" providerId="LiveId" clId="{D86F43CF-938A-684D-853B-02F971ACADEB}" dt="2023-06-15T16:46:07.187" v="689" actId="1036"/>
          <ac:spMkLst>
            <pc:docMk/>
            <pc:sldMk cId="2293236631" sldId="2007578042"/>
            <ac:spMk id="17" creationId="{B8C4C4EF-0A2C-091D-99E9-70D536A241E3}"/>
          </ac:spMkLst>
        </pc:spChg>
        <pc:spChg chg="mod">
          <ac:chgData name="Youren Shen" userId="0f57c7d14593faaf" providerId="LiveId" clId="{D86F43CF-938A-684D-853B-02F971ACADEB}" dt="2023-06-15T16:46:12.417" v="703" actId="1036"/>
          <ac:spMkLst>
            <pc:docMk/>
            <pc:sldMk cId="2293236631" sldId="2007578042"/>
            <ac:spMk id="18" creationId="{1C64AC2C-0BD6-E83E-0669-323A609C48E4}"/>
          </ac:spMkLst>
        </pc:spChg>
        <pc:spChg chg="mod">
          <ac:chgData name="Youren Shen" userId="0f57c7d14593faaf" providerId="LiveId" clId="{D86F43CF-938A-684D-853B-02F971ACADEB}" dt="2023-06-15T16:46:12.417" v="703" actId="1036"/>
          <ac:spMkLst>
            <pc:docMk/>
            <pc:sldMk cId="2293236631" sldId="2007578042"/>
            <ac:spMk id="19" creationId="{EF279179-49AE-BA7F-1EB9-8CBAEAD24F8D}"/>
          </ac:spMkLst>
        </pc:spChg>
        <pc:spChg chg="add del">
          <ac:chgData name="Youren Shen" userId="0f57c7d14593faaf" providerId="LiveId" clId="{D86F43CF-938A-684D-853B-02F971ACADEB}" dt="2023-06-15T16:41:43.066" v="626" actId="22"/>
          <ac:spMkLst>
            <pc:docMk/>
            <pc:sldMk cId="2293236631" sldId="2007578042"/>
            <ac:spMk id="21" creationId="{F2DC02DD-7881-CA38-3407-36DDBE79EEFB}"/>
          </ac:spMkLst>
        </pc:spChg>
        <pc:spChg chg="mod">
          <ac:chgData name="Youren Shen" userId="0f57c7d14593faaf" providerId="LiveId" clId="{D86F43CF-938A-684D-853B-02F971ACADEB}" dt="2023-06-15T16:45:40.831" v="664" actId="12789"/>
          <ac:spMkLst>
            <pc:docMk/>
            <pc:sldMk cId="2293236631" sldId="2007578042"/>
            <ac:spMk id="23" creationId="{DCB39D19-3F9A-7997-0E1E-4E6525467425}"/>
          </ac:spMkLst>
        </pc:spChg>
        <pc:spChg chg="mod">
          <ac:chgData name="Youren Shen" userId="0f57c7d14593faaf" providerId="LiveId" clId="{D86F43CF-938A-684D-853B-02F971ACADEB}" dt="2023-06-15T16:45:40.831" v="664" actId="12789"/>
          <ac:spMkLst>
            <pc:docMk/>
            <pc:sldMk cId="2293236631" sldId="2007578042"/>
            <ac:spMk id="24" creationId="{C87077E0-7BD3-F533-21A3-722330B6D476}"/>
          </ac:spMkLst>
        </pc:spChg>
        <pc:spChg chg="add mod">
          <ac:chgData name="Youren Shen" userId="0f57c7d14593faaf" providerId="LiveId" clId="{D86F43CF-938A-684D-853B-02F971ACADEB}" dt="2023-06-15T16:45:40.831" v="664" actId="12789"/>
          <ac:spMkLst>
            <pc:docMk/>
            <pc:sldMk cId="2293236631" sldId="2007578042"/>
            <ac:spMk id="25" creationId="{19F44DC4-4C2C-6AFF-EBD1-C7D14175E313}"/>
          </ac:spMkLst>
        </pc:spChg>
        <pc:spChg chg="del">
          <ac:chgData name="Youren Shen" userId="0f57c7d14593faaf" providerId="LiveId" clId="{D86F43CF-938A-684D-853B-02F971ACADEB}" dt="2023-06-15T16:39:39.941" v="537" actId="478"/>
          <ac:spMkLst>
            <pc:docMk/>
            <pc:sldMk cId="2293236631" sldId="2007578042"/>
            <ac:spMk id="27" creationId="{00000000-0000-0000-0000-000000000000}"/>
          </ac:spMkLst>
        </pc:spChg>
        <pc:spChg chg="mod">
          <ac:chgData name="Youren Shen" userId="0f57c7d14593faaf" providerId="LiveId" clId="{D86F43CF-938A-684D-853B-02F971ACADEB}" dt="2023-06-15T16:46:12.417" v="703" actId="1036"/>
          <ac:spMkLst>
            <pc:docMk/>
            <pc:sldMk cId="2293236631" sldId="2007578042"/>
            <ac:spMk id="27" creationId="{47C1C52D-55B4-EC3B-DE8B-12AE43DAE207}"/>
          </ac:spMkLst>
        </pc:spChg>
        <pc:spChg chg="mod">
          <ac:chgData name="Youren Shen" userId="0f57c7d14593faaf" providerId="LiveId" clId="{D86F43CF-938A-684D-853B-02F971ACADEB}" dt="2023-06-15T16:46:12.417" v="703" actId="1036"/>
          <ac:spMkLst>
            <pc:docMk/>
            <pc:sldMk cId="2293236631" sldId="2007578042"/>
            <ac:spMk id="28" creationId="{E6736FED-1793-E486-3D41-C705A786187F}"/>
          </ac:spMkLst>
        </pc:spChg>
        <pc:spChg chg="del">
          <ac:chgData name="Youren Shen" userId="0f57c7d14593faaf" providerId="LiveId" clId="{D86F43CF-938A-684D-853B-02F971ACADEB}" dt="2023-06-15T16:39:42.158" v="538" actId="478"/>
          <ac:spMkLst>
            <pc:docMk/>
            <pc:sldMk cId="2293236631" sldId="2007578042"/>
            <ac:spMk id="29" creationId="{00000000-0000-0000-0000-000000000000}"/>
          </ac:spMkLst>
        </pc:spChg>
        <pc:spChg chg="mod">
          <ac:chgData name="Youren Shen" userId="0f57c7d14593faaf" providerId="LiveId" clId="{D86F43CF-938A-684D-853B-02F971ACADEB}" dt="2023-06-15T16:46:07.187" v="689" actId="1036"/>
          <ac:spMkLst>
            <pc:docMk/>
            <pc:sldMk cId="2293236631" sldId="2007578042"/>
            <ac:spMk id="30" creationId="{7DC84254-C568-BDA5-7715-80CCA21087AB}"/>
          </ac:spMkLst>
        </pc:spChg>
        <pc:spChg chg="mod">
          <ac:chgData name="Youren Shen" userId="0f57c7d14593faaf" providerId="LiveId" clId="{D86F43CF-938A-684D-853B-02F971ACADEB}" dt="2023-06-15T16:46:07.187" v="689" actId="1036"/>
          <ac:spMkLst>
            <pc:docMk/>
            <pc:sldMk cId="2293236631" sldId="2007578042"/>
            <ac:spMk id="31" creationId="{FCCE3645-D993-A121-0586-26FA6C1492AC}"/>
          </ac:spMkLst>
        </pc:spChg>
        <pc:spChg chg="del">
          <ac:chgData name="Youren Shen" userId="0f57c7d14593faaf" providerId="LiveId" clId="{D86F43CF-938A-684D-853B-02F971ACADEB}" dt="2023-06-15T16:39:39.941" v="537" actId="478"/>
          <ac:spMkLst>
            <pc:docMk/>
            <pc:sldMk cId="2293236631" sldId="2007578042"/>
            <ac:spMk id="32" creationId="{00000000-0000-0000-0000-000000000000}"/>
          </ac:spMkLst>
        </pc:spChg>
        <pc:spChg chg="add mod">
          <ac:chgData name="Youren Shen" userId="0f57c7d14593faaf" providerId="LiveId" clId="{D86F43CF-938A-684D-853B-02F971ACADEB}" dt="2023-06-15T16:46:07.187" v="689" actId="1036"/>
          <ac:spMkLst>
            <pc:docMk/>
            <pc:sldMk cId="2293236631" sldId="2007578042"/>
            <ac:spMk id="32" creationId="{43EDF36A-8FC0-7B55-1115-6920FD1EB2C8}"/>
          </ac:spMkLst>
        </pc:spChg>
        <pc:spChg chg="add mod">
          <ac:chgData name="Youren Shen" userId="0f57c7d14593faaf" providerId="LiveId" clId="{D86F43CF-938A-684D-853B-02F971ACADEB}" dt="2023-06-15T16:46:12.417" v="703" actId="1036"/>
          <ac:spMkLst>
            <pc:docMk/>
            <pc:sldMk cId="2293236631" sldId="2007578042"/>
            <ac:spMk id="33" creationId="{BA0D1A16-6A6A-AD51-F984-F8111953C770}"/>
          </ac:spMkLst>
        </pc:spChg>
        <pc:spChg chg="mod">
          <ac:chgData name="Youren Shen" userId="0f57c7d14593faaf" providerId="LiveId" clId="{D86F43CF-938A-684D-853B-02F971ACADEB}" dt="2023-06-15T16:46:33.192" v="711" actId="1076"/>
          <ac:spMkLst>
            <pc:docMk/>
            <pc:sldMk cId="2293236631" sldId="2007578042"/>
            <ac:spMk id="34" creationId="{00000000-0000-0000-0000-000000000000}"/>
          </ac:spMkLst>
        </pc:spChg>
        <pc:spChg chg="mod">
          <ac:chgData name="Youren Shen" userId="0f57c7d14593faaf" providerId="LiveId" clId="{D86F43CF-938A-684D-853B-02F971ACADEB}" dt="2023-06-15T16:45:40.831" v="664" actId="12789"/>
          <ac:spMkLst>
            <pc:docMk/>
            <pc:sldMk cId="2293236631" sldId="2007578042"/>
            <ac:spMk id="36" creationId="{6306BA26-41DE-B83E-381F-06FAA904F12B}"/>
          </ac:spMkLst>
        </pc:spChg>
        <pc:spChg chg="mod">
          <ac:chgData name="Youren Shen" userId="0f57c7d14593faaf" providerId="LiveId" clId="{D86F43CF-938A-684D-853B-02F971ACADEB}" dt="2023-06-15T16:45:40.831" v="664" actId="12789"/>
          <ac:spMkLst>
            <pc:docMk/>
            <pc:sldMk cId="2293236631" sldId="2007578042"/>
            <ac:spMk id="37" creationId="{7BF2428D-0322-D045-D00C-6ADAA7734541}"/>
          </ac:spMkLst>
        </pc:spChg>
        <pc:spChg chg="add mod">
          <ac:chgData name="Youren Shen" userId="0f57c7d14593faaf" providerId="LiveId" clId="{D86F43CF-938A-684D-853B-02F971ACADEB}" dt="2023-06-15T16:45:40.831" v="664" actId="12789"/>
          <ac:spMkLst>
            <pc:docMk/>
            <pc:sldMk cId="2293236631" sldId="2007578042"/>
            <ac:spMk id="38" creationId="{B16CECDD-F7C5-F9F5-FF13-007FF3116E80}"/>
          </ac:spMkLst>
        </pc:spChg>
        <pc:spChg chg="mod">
          <ac:chgData name="Youren Shen" userId="0f57c7d14593faaf" providerId="LiveId" clId="{D86F43CF-938A-684D-853B-02F971ACADEB}" dt="2023-06-15T16:46:12.417" v="703" actId="1036"/>
          <ac:spMkLst>
            <pc:docMk/>
            <pc:sldMk cId="2293236631" sldId="2007578042"/>
            <ac:spMk id="40" creationId="{A7970BB7-C10A-A818-31AB-227F08621082}"/>
          </ac:spMkLst>
        </pc:spChg>
        <pc:spChg chg="mod">
          <ac:chgData name="Youren Shen" userId="0f57c7d14593faaf" providerId="LiveId" clId="{D86F43CF-938A-684D-853B-02F971ACADEB}" dt="2023-06-15T16:46:12.417" v="703" actId="1036"/>
          <ac:spMkLst>
            <pc:docMk/>
            <pc:sldMk cId="2293236631" sldId="2007578042"/>
            <ac:spMk id="41" creationId="{C95D4CED-69F0-A06E-AA34-B883A9F44B01}"/>
          </ac:spMkLst>
        </pc:spChg>
        <pc:spChg chg="mod">
          <ac:chgData name="Youren Shen" userId="0f57c7d14593faaf" providerId="LiveId" clId="{D86F43CF-938A-684D-853B-02F971ACADEB}" dt="2023-06-15T16:46:07.187" v="689" actId="1036"/>
          <ac:spMkLst>
            <pc:docMk/>
            <pc:sldMk cId="2293236631" sldId="2007578042"/>
            <ac:spMk id="43" creationId="{835977B0-C995-E6BB-809E-D87917BC23EB}"/>
          </ac:spMkLst>
        </pc:spChg>
        <pc:spChg chg="mod">
          <ac:chgData name="Youren Shen" userId="0f57c7d14593faaf" providerId="LiveId" clId="{D86F43CF-938A-684D-853B-02F971ACADEB}" dt="2023-06-15T16:46:07.187" v="689" actId="1036"/>
          <ac:spMkLst>
            <pc:docMk/>
            <pc:sldMk cId="2293236631" sldId="2007578042"/>
            <ac:spMk id="44" creationId="{26572030-8793-F8DF-6323-23E9EA9CAB9E}"/>
          </ac:spMkLst>
        </pc:spChg>
        <pc:spChg chg="add mod">
          <ac:chgData name="Youren Shen" userId="0f57c7d14593faaf" providerId="LiveId" clId="{D86F43CF-938A-684D-853B-02F971ACADEB}" dt="2023-06-15T16:46:07.187" v="689" actId="1036"/>
          <ac:spMkLst>
            <pc:docMk/>
            <pc:sldMk cId="2293236631" sldId="2007578042"/>
            <ac:spMk id="45" creationId="{05269CFC-78F9-B562-7924-0434CAEEBDEA}"/>
          </ac:spMkLst>
        </pc:spChg>
        <pc:spChg chg="add mod">
          <ac:chgData name="Youren Shen" userId="0f57c7d14593faaf" providerId="LiveId" clId="{D86F43CF-938A-684D-853B-02F971ACADEB}" dt="2023-06-15T16:46:12.417" v="703" actId="1036"/>
          <ac:spMkLst>
            <pc:docMk/>
            <pc:sldMk cId="2293236631" sldId="2007578042"/>
            <ac:spMk id="46" creationId="{F1214F58-BD39-7938-388E-C2F806F6122A}"/>
          </ac:spMkLst>
        </pc:spChg>
        <pc:spChg chg="add del mod">
          <ac:chgData name="Youren Shen" userId="0f57c7d14593faaf" providerId="LiveId" clId="{D86F43CF-938A-684D-853B-02F971ACADEB}" dt="2023-06-15T16:46:46.431" v="714" actId="478"/>
          <ac:spMkLst>
            <pc:docMk/>
            <pc:sldMk cId="2293236631" sldId="2007578042"/>
            <ac:spMk id="47" creationId="{C297971D-83D1-E2F0-3B04-07731BC91EAC}"/>
          </ac:spMkLst>
        </pc:spChg>
        <pc:grpChg chg="add del mod">
          <ac:chgData name="Youren Shen" userId="0f57c7d14593faaf" providerId="LiveId" clId="{D86F43CF-938A-684D-853B-02F971ACADEB}" dt="2023-06-15T16:40:19.850" v="542" actId="165"/>
          <ac:grpSpMkLst>
            <pc:docMk/>
            <pc:sldMk cId="2293236631" sldId="2007578042"/>
            <ac:grpSpMk id="2" creationId="{3FD133D4-4E73-358F-81FB-01F601D3383C}"/>
          </ac:grpSpMkLst>
        </pc:grpChg>
        <pc:grpChg chg="mod topLvl">
          <ac:chgData name="Youren Shen" userId="0f57c7d14593faaf" providerId="LiveId" clId="{D86F43CF-938A-684D-853B-02F971ACADEB}" dt="2023-06-15T16:45:40.831" v="664" actId="12789"/>
          <ac:grpSpMkLst>
            <pc:docMk/>
            <pc:sldMk cId="2293236631" sldId="2007578042"/>
            <ac:grpSpMk id="3" creationId="{6B9C6C39-C416-C8E6-897C-8A112905873E}"/>
          </ac:grpSpMkLst>
        </pc:grpChg>
        <pc:grpChg chg="del mod topLvl">
          <ac:chgData name="Youren Shen" userId="0f57c7d14593faaf" providerId="LiveId" clId="{D86F43CF-938A-684D-853B-02F971ACADEB}" dt="2023-06-15T16:40:38.974" v="588" actId="478"/>
          <ac:grpSpMkLst>
            <pc:docMk/>
            <pc:sldMk cId="2293236631" sldId="2007578042"/>
            <ac:grpSpMk id="4" creationId="{968F0592-2B9E-8997-16E2-6632633856E2}"/>
          </ac:grpSpMkLst>
        </pc:grpChg>
        <pc:grpChg chg="add del mod">
          <ac:chgData name="Youren Shen" userId="0f57c7d14593faaf" providerId="LiveId" clId="{D86F43CF-938A-684D-853B-02F971ACADEB}" dt="2023-06-15T16:41:31.250" v="616" actId="165"/>
          <ac:grpSpMkLst>
            <pc:docMk/>
            <pc:sldMk cId="2293236631" sldId="2007578042"/>
            <ac:grpSpMk id="11" creationId="{1EC68197-7506-F9D2-00D5-84FE31C51847}"/>
          </ac:grpSpMkLst>
        </pc:grpChg>
        <pc:grpChg chg="mod topLvl">
          <ac:chgData name="Youren Shen" userId="0f57c7d14593faaf" providerId="LiveId" clId="{D86F43CF-938A-684D-853B-02F971ACADEB}" dt="2023-06-15T16:46:12.417" v="703" actId="1036"/>
          <ac:grpSpMkLst>
            <pc:docMk/>
            <pc:sldMk cId="2293236631" sldId="2007578042"/>
            <ac:grpSpMk id="12" creationId="{DAAF990D-F28D-2455-6053-CD8ED89915C8}"/>
          </ac:grpSpMkLst>
        </pc:grpChg>
        <pc:grpChg chg="mod topLvl">
          <ac:chgData name="Youren Shen" userId="0f57c7d14593faaf" providerId="LiveId" clId="{D86F43CF-938A-684D-853B-02F971ACADEB}" dt="2023-06-15T16:46:07.187" v="689" actId="1036"/>
          <ac:grpSpMkLst>
            <pc:docMk/>
            <pc:sldMk cId="2293236631" sldId="2007578042"/>
            <ac:grpSpMk id="13" creationId="{30E321D2-82B3-AFD3-C565-7E942E66FFCE}"/>
          </ac:grpSpMkLst>
        </pc:grpChg>
        <pc:grpChg chg="add mod">
          <ac:chgData name="Youren Shen" userId="0f57c7d14593faaf" providerId="LiveId" clId="{D86F43CF-938A-684D-853B-02F971ACADEB}" dt="2023-06-15T16:45:40.831" v="664" actId="12789"/>
          <ac:grpSpMkLst>
            <pc:docMk/>
            <pc:sldMk cId="2293236631" sldId="2007578042"/>
            <ac:grpSpMk id="22" creationId="{4F99C7D6-99C2-A6D8-29A1-D64B930A38D3}"/>
          </ac:grpSpMkLst>
        </pc:grpChg>
        <pc:grpChg chg="add mod">
          <ac:chgData name="Youren Shen" userId="0f57c7d14593faaf" providerId="LiveId" clId="{D86F43CF-938A-684D-853B-02F971ACADEB}" dt="2023-06-15T16:46:12.417" v="703" actId="1036"/>
          <ac:grpSpMkLst>
            <pc:docMk/>
            <pc:sldMk cId="2293236631" sldId="2007578042"/>
            <ac:grpSpMk id="26" creationId="{9DF6D428-14B0-93A0-A891-E94B3168D382}"/>
          </ac:grpSpMkLst>
        </pc:grpChg>
        <pc:grpChg chg="add mod">
          <ac:chgData name="Youren Shen" userId="0f57c7d14593faaf" providerId="LiveId" clId="{D86F43CF-938A-684D-853B-02F971ACADEB}" dt="2023-06-15T16:46:07.187" v="689" actId="1036"/>
          <ac:grpSpMkLst>
            <pc:docMk/>
            <pc:sldMk cId="2293236631" sldId="2007578042"/>
            <ac:grpSpMk id="29" creationId="{383DE4EB-C25D-7729-BF6B-7D2C8F8ECD2B}"/>
          </ac:grpSpMkLst>
        </pc:grpChg>
        <pc:grpChg chg="del">
          <ac:chgData name="Youren Shen" userId="0f57c7d14593faaf" providerId="LiveId" clId="{D86F43CF-938A-684D-853B-02F971ACADEB}" dt="2023-06-15T16:39:39.941" v="537" actId="478"/>
          <ac:grpSpMkLst>
            <pc:docMk/>
            <pc:sldMk cId="2293236631" sldId="2007578042"/>
            <ac:grpSpMk id="33" creationId="{00000000-0000-0000-0000-000000000000}"/>
          </ac:grpSpMkLst>
        </pc:grpChg>
        <pc:grpChg chg="add mod">
          <ac:chgData name="Youren Shen" userId="0f57c7d14593faaf" providerId="LiveId" clId="{D86F43CF-938A-684D-853B-02F971ACADEB}" dt="2023-06-15T16:45:40.831" v="664" actId="12789"/>
          <ac:grpSpMkLst>
            <pc:docMk/>
            <pc:sldMk cId="2293236631" sldId="2007578042"/>
            <ac:grpSpMk id="35" creationId="{C3E0BC08-10DB-1774-7396-EA5E49D977C6}"/>
          </ac:grpSpMkLst>
        </pc:grpChg>
        <pc:grpChg chg="add mod">
          <ac:chgData name="Youren Shen" userId="0f57c7d14593faaf" providerId="LiveId" clId="{D86F43CF-938A-684D-853B-02F971ACADEB}" dt="2023-06-15T16:46:12.417" v="703" actId="1036"/>
          <ac:grpSpMkLst>
            <pc:docMk/>
            <pc:sldMk cId="2293236631" sldId="2007578042"/>
            <ac:grpSpMk id="39" creationId="{F6F9E629-BEFF-5170-409C-A209E0B9F32F}"/>
          </ac:grpSpMkLst>
        </pc:grpChg>
        <pc:grpChg chg="add mod">
          <ac:chgData name="Youren Shen" userId="0f57c7d14593faaf" providerId="LiveId" clId="{D86F43CF-938A-684D-853B-02F971ACADEB}" dt="2023-06-15T16:46:07.187" v="689" actId="1036"/>
          <ac:grpSpMkLst>
            <pc:docMk/>
            <pc:sldMk cId="2293236631" sldId="2007578042"/>
            <ac:grpSpMk id="42" creationId="{08B5C809-F63B-CDFB-9741-8BA2DEC7B7CB}"/>
          </ac:grpSpMkLst>
        </pc:grpChg>
        <pc:picChg chg="del">
          <ac:chgData name="Youren Shen" userId="0f57c7d14593faaf" providerId="LiveId" clId="{D86F43CF-938A-684D-853B-02F971ACADEB}" dt="2023-06-15T16:39:39.941" v="537" actId="478"/>
          <ac:picMkLst>
            <pc:docMk/>
            <pc:sldMk cId="2293236631" sldId="2007578042"/>
            <ac:picMk id="11" creationId="{00000000-0000-0000-0000-000000000000}"/>
          </ac:picMkLst>
        </pc:picChg>
        <pc:picChg chg="del">
          <ac:chgData name="Youren Shen" userId="0f57c7d14593faaf" providerId="LiveId" clId="{D86F43CF-938A-684D-853B-02F971ACADEB}" dt="2023-06-15T16:39:39.941" v="537" actId="478"/>
          <ac:picMkLst>
            <pc:docMk/>
            <pc:sldMk cId="2293236631" sldId="2007578042"/>
            <ac:picMk id="15" creationId="{00000000-0000-0000-0000-000000000000}"/>
          </ac:picMkLst>
        </pc:picChg>
        <pc:picChg chg="del">
          <ac:chgData name="Youren Shen" userId="0f57c7d14593faaf" providerId="LiveId" clId="{D86F43CF-938A-684D-853B-02F971ACADEB}" dt="2023-06-15T16:39:39.941" v="537" actId="478"/>
          <ac:picMkLst>
            <pc:docMk/>
            <pc:sldMk cId="2293236631" sldId="2007578042"/>
            <ac:picMk id="21" creationId="{00000000-0000-0000-0000-000000000000}"/>
          </ac:picMkLst>
        </pc:picChg>
        <pc:picChg chg="del">
          <ac:chgData name="Youren Shen" userId="0f57c7d14593faaf" providerId="LiveId" clId="{D86F43CF-938A-684D-853B-02F971ACADEB}" dt="2023-06-15T16:39:39.941" v="537" actId="478"/>
          <ac:picMkLst>
            <pc:docMk/>
            <pc:sldMk cId="2293236631" sldId="2007578042"/>
            <ac:picMk id="23" creationId="{00000000-0000-0000-0000-000000000000}"/>
          </ac:picMkLst>
        </pc:picChg>
        <pc:picChg chg="del">
          <ac:chgData name="Youren Shen" userId="0f57c7d14593faaf" providerId="LiveId" clId="{D86F43CF-938A-684D-853B-02F971ACADEB}" dt="2023-06-15T16:39:39.941" v="537" actId="478"/>
          <ac:picMkLst>
            <pc:docMk/>
            <pc:sldMk cId="2293236631" sldId="2007578042"/>
            <ac:picMk id="25" creationId="{00000000-0000-0000-0000-000000000000}"/>
          </ac:picMkLst>
        </pc:picChg>
      </pc:sldChg>
      <pc:sldChg chg="delSp modSp add del mod">
        <pc:chgData name="Youren Shen" userId="0f57c7d14593faaf" providerId="LiveId" clId="{D86F43CF-938A-684D-853B-02F971ACADEB}" dt="2023-06-15T18:06:55.853" v="1596" actId="2696"/>
        <pc:sldMkLst>
          <pc:docMk/>
          <pc:sldMk cId="671117102" sldId="2007578043"/>
        </pc:sldMkLst>
        <pc:spChg chg="mod">
          <ac:chgData name="Youren Shen" userId="0f57c7d14593faaf" providerId="LiveId" clId="{D86F43CF-938A-684D-853B-02F971ACADEB}" dt="2023-06-15T18:06:17.555" v="1565" actId="21"/>
          <ac:spMkLst>
            <pc:docMk/>
            <pc:sldMk cId="671117102" sldId="2007578043"/>
            <ac:spMk id="2" creationId="{70F84323-E4DD-A40A-214D-6AEC9E3CE322}"/>
          </ac:spMkLst>
        </pc:spChg>
        <pc:spChg chg="del">
          <ac:chgData name="Youren Shen" userId="0f57c7d14593faaf" providerId="LiveId" clId="{D86F43CF-938A-684D-853B-02F971ACADEB}" dt="2023-06-15T18:06:23.666" v="1567" actId="21"/>
          <ac:spMkLst>
            <pc:docMk/>
            <pc:sldMk cId="671117102" sldId="2007578043"/>
            <ac:spMk id="5" creationId="{00000000-0000-0000-0000-000000000000}"/>
          </ac:spMkLst>
        </pc:spChg>
        <pc:spChg chg="del">
          <ac:chgData name="Youren Shen" userId="0f57c7d14593faaf" providerId="LiveId" clId="{D86F43CF-938A-684D-853B-02F971ACADEB}" dt="2023-06-15T18:06:23.666" v="1567" actId="21"/>
          <ac:spMkLst>
            <pc:docMk/>
            <pc:sldMk cId="671117102" sldId="2007578043"/>
            <ac:spMk id="9" creationId="{00000000-0000-0000-0000-000000000000}"/>
          </ac:spMkLst>
        </pc:spChg>
        <pc:spChg chg="del">
          <ac:chgData name="Youren Shen" userId="0f57c7d14593faaf" providerId="LiveId" clId="{D86F43CF-938A-684D-853B-02F971ACADEB}" dt="2023-06-15T18:06:23.666" v="1567" actId="21"/>
          <ac:spMkLst>
            <pc:docMk/>
            <pc:sldMk cId="671117102" sldId="2007578043"/>
            <ac:spMk id="13" creationId="{4B993DF8-7A7D-79C9-D8B8-A43F91BBFFAC}"/>
          </ac:spMkLst>
        </pc:spChg>
        <pc:spChg chg="del">
          <ac:chgData name="Youren Shen" userId="0f57c7d14593faaf" providerId="LiveId" clId="{D86F43CF-938A-684D-853B-02F971ACADEB}" dt="2023-06-15T18:06:23.666" v="1567" actId="21"/>
          <ac:spMkLst>
            <pc:docMk/>
            <pc:sldMk cId="671117102" sldId="2007578043"/>
            <ac:spMk id="20" creationId="{3FB634A9-AC35-E2C7-A939-25158C845611}"/>
          </ac:spMkLst>
        </pc:spChg>
        <pc:spChg chg="del">
          <ac:chgData name="Youren Shen" userId="0f57c7d14593faaf" providerId="LiveId" clId="{D86F43CF-938A-684D-853B-02F971ACADEB}" dt="2023-06-15T18:06:23.666" v="1567" actId="21"/>
          <ac:spMkLst>
            <pc:docMk/>
            <pc:sldMk cId="671117102" sldId="2007578043"/>
            <ac:spMk id="21" creationId="{91CCC765-967D-5DCF-699E-4483C894D7A2}"/>
          </ac:spMkLst>
        </pc:spChg>
        <pc:spChg chg="del">
          <ac:chgData name="Youren Shen" userId="0f57c7d14593faaf" providerId="LiveId" clId="{D86F43CF-938A-684D-853B-02F971ACADEB}" dt="2023-06-15T18:06:23.666" v="1567" actId="21"/>
          <ac:spMkLst>
            <pc:docMk/>
            <pc:sldMk cId="671117102" sldId="2007578043"/>
            <ac:spMk id="25" creationId="{0E88773B-84B3-1E82-AC08-CA9B04B89FFE}"/>
          </ac:spMkLst>
        </pc:spChg>
        <pc:spChg chg="del">
          <ac:chgData name="Youren Shen" userId="0f57c7d14593faaf" providerId="LiveId" clId="{D86F43CF-938A-684D-853B-02F971ACADEB}" dt="2023-06-15T18:06:23.666" v="1567" actId="21"/>
          <ac:spMkLst>
            <pc:docMk/>
            <pc:sldMk cId="671117102" sldId="2007578043"/>
            <ac:spMk id="32" creationId="{BADEBB40-806A-C81C-EE42-83D3FF10A74D}"/>
          </ac:spMkLst>
        </pc:spChg>
        <pc:spChg chg="del">
          <ac:chgData name="Youren Shen" userId="0f57c7d14593faaf" providerId="LiveId" clId="{D86F43CF-938A-684D-853B-02F971ACADEB}" dt="2023-06-15T18:06:23.666" v="1567" actId="21"/>
          <ac:spMkLst>
            <pc:docMk/>
            <pc:sldMk cId="671117102" sldId="2007578043"/>
            <ac:spMk id="33" creationId="{3CF5D165-D705-0B22-EAD5-9FEC88A0B76E}"/>
          </ac:spMkLst>
        </pc:spChg>
        <pc:spChg chg="del">
          <ac:chgData name="Youren Shen" userId="0f57c7d14593faaf" providerId="LiveId" clId="{D86F43CF-938A-684D-853B-02F971ACADEB}" dt="2023-06-15T18:06:23.666" v="1567" actId="21"/>
          <ac:spMkLst>
            <pc:docMk/>
            <pc:sldMk cId="671117102" sldId="2007578043"/>
            <ac:spMk id="37" creationId="{A7C2D61F-6417-564D-30B4-A41675165586}"/>
          </ac:spMkLst>
        </pc:spChg>
        <pc:spChg chg="del">
          <ac:chgData name="Youren Shen" userId="0f57c7d14593faaf" providerId="LiveId" clId="{D86F43CF-938A-684D-853B-02F971ACADEB}" dt="2023-06-15T18:06:23.666" v="1567" actId="21"/>
          <ac:spMkLst>
            <pc:docMk/>
            <pc:sldMk cId="671117102" sldId="2007578043"/>
            <ac:spMk id="44" creationId="{2898ECB9-1FDB-441D-6BDD-6547FBD73902}"/>
          </ac:spMkLst>
        </pc:spChg>
        <pc:spChg chg="del">
          <ac:chgData name="Youren Shen" userId="0f57c7d14593faaf" providerId="LiveId" clId="{D86F43CF-938A-684D-853B-02F971ACADEB}" dt="2023-06-15T18:06:23.666" v="1567" actId="21"/>
          <ac:spMkLst>
            <pc:docMk/>
            <pc:sldMk cId="671117102" sldId="2007578043"/>
            <ac:spMk id="45" creationId="{28FC5523-A8CE-8A33-7B19-298BACDB942A}"/>
          </ac:spMkLst>
        </pc:spChg>
        <pc:spChg chg="del">
          <ac:chgData name="Youren Shen" userId="0f57c7d14593faaf" providerId="LiveId" clId="{D86F43CF-938A-684D-853B-02F971ACADEB}" dt="2023-06-15T18:06:23.666" v="1567" actId="21"/>
          <ac:spMkLst>
            <pc:docMk/>
            <pc:sldMk cId="671117102" sldId="2007578043"/>
            <ac:spMk id="49" creationId="{B1B5CFAD-3A42-F0FA-E04E-CA4A26FCCA31}"/>
          </ac:spMkLst>
        </pc:spChg>
        <pc:spChg chg="del">
          <ac:chgData name="Youren Shen" userId="0f57c7d14593faaf" providerId="LiveId" clId="{D86F43CF-938A-684D-853B-02F971ACADEB}" dt="2023-06-15T18:06:23.666" v="1567" actId="21"/>
          <ac:spMkLst>
            <pc:docMk/>
            <pc:sldMk cId="671117102" sldId="2007578043"/>
            <ac:spMk id="50" creationId="{60A7C472-4125-264E-B64B-05520A38ADFB}"/>
          </ac:spMkLst>
        </pc:spChg>
        <pc:spChg chg="del">
          <ac:chgData name="Youren Shen" userId="0f57c7d14593faaf" providerId="LiveId" clId="{D86F43CF-938A-684D-853B-02F971ACADEB}" dt="2023-06-15T18:06:23.666" v="1567" actId="21"/>
          <ac:spMkLst>
            <pc:docMk/>
            <pc:sldMk cId="671117102" sldId="2007578043"/>
            <ac:spMk id="51" creationId="{D607DAD9-165A-EBCC-079E-7C8889C8F240}"/>
          </ac:spMkLst>
        </pc:spChg>
        <pc:spChg chg="del">
          <ac:chgData name="Youren Shen" userId="0f57c7d14593faaf" providerId="LiveId" clId="{D86F43CF-938A-684D-853B-02F971ACADEB}" dt="2023-06-15T18:06:23.666" v="1567" actId="21"/>
          <ac:spMkLst>
            <pc:docMk/>
            <pc:sldMk cId="671117102" sldId="2007578043"/>
            <ac:spMk id="75" creationId="{00000000-0000-0000-0000-000000000000}"/>
          </ac:spMkLst>
        </pc:spChg>
        <pc:grpChg chg="del">
          <ac:chgData name="Youren Shen" userId="0f57c7d14593faaf" providerId="LiveId" clId="{D86F43CF-938A-684D-853B-02F971ACADEB}" dt="2023-06-15T18:06:23.666" v="1567" actId="21"/>
          <ac:grpSpMkLst>
            <pc:docMk/>
            <pc:sldMk cId="671117102" sldId="2007578043"/>
            <ac:grpSpMk id="4" creationId="{89538165-959D-2142-9A08-3B687A9BC934}"/>
          </ac:grpSpMkLst>
        </pc:grpChg>
        <pc:grpChg chg="del">
          <ac:chgData name="Youren Shen" userId="0f57c7d14593faaf" providerId="LiveId" clId="{D86F43CF-938A-684D-853B-02F971ACADEB}" dt="2023-06-15T18:06:23.666" v="1567" actId="21"/>
          <ac:grpSpMkLst>
            <pc:docMk/>
            <pc:sldMk cId="671117102" sldId="2007578043"/>
            <ac:grpSpMk id="14" creationId="{B1D7B905-1B59-88E9-B19E-A171456111FB}"/>
          </ac:grpSpMkLst>
        </pc:grpChg>
        <pc:grpChg chg="del">
          <ac:chgData name="Youren Shen" userId="0f57c7d14593faaf" providerId="LiveId" clId="{D86F43CF-938A-684D-853B-02F971ACADEB}" dt="2023-06-15T18:06:23.666" v="1567" actId="21"/>
          <ac:grpSpMkLst>
            <pc:docMk/>
            <pc:sldMk cId="671117102" sldId="2007578043"/>
            <ac:grpSpMk id="17" creationId="{EB2711EB-7BDF-5372-5448-04FC84CDA2C1}"/>
          </ac:grpSpMkLst>
        </pc:grpChg>
        <pc:grpChg chg="del">
          <ac:chgData name="Youren Shen" userId="0f57c7d14593faaf" providerId="LiveId" clId="{D86F43CF-938A-684D-853B-02F971ACADEB}" dt="2023-06-15T18:06:23.666" v="1567" actId="21"/>
          <ac:grpSpMkLst>
            <pc:docMk/>
            <pc:sldMk cId="671117102" sldId="2007578043"/>
            <ac:grpSpMk id="22" creationId="{ED6E4ACA-2022-42A1-2F79-C49E34523763}"/>
          </ac:grpSpMkLst>
        </pc:grpChg>
        <pc:grpChg chg="del">
          <ac:chgData name="Youren Shen" userId="0f57c7d14593faaf" providerId="LiveId" clId="{D86F43CF-938A-684D-853B-02F971ACADEB}" dt="2023-06-15T18:06:23.666" v="1567" actId="21"/>
          <ac:grpSpMkLst>
            <pc:docMk/>
            <pc:sldMk cId="671117102" sldId="2007578043"/>
            <ac:grpSpMk id="26" creationId="{8381D04E-1CF7-392E-42D6-518AA8BB057F}"/>
          </ac:grpSpMkLst>
        </pc:grpChg>
        <pc:grpChg chg="del">
          <ac:chgData name="Youren Shen" userId="0f57c7d14593faaf" providerId="LiveId" clId="{D86F43CF-938A-684D-853B-02F971ACADEB}" dt="2023-06-15T18:06:23.666" v="1567" actId="21"/>
          <ac:grpSpMkLst>
            <pc:docMk/>
            <pc:sldMk cId="671117102" sldId="2007578043"/>
            <ac:grpSpMk id="29" creationId="{4223EC41-F2DF-E063-6C15-375E605243DA}"/>
          </ac:grpSpMkLst>
        </pc:grpChg>
        <pc:grpChg chg="del">
          <ac:chgData name="Youren Shen" userId="0f57c7d14593faaf" providerId="LiveId" clId="{D86F43CF-938A-684D-853B-02F971ACADEB}" dt="2023-06-15T18:06:23.666" v="1567" actId="21"/>
          <ac:grpSpMkLst>
            <pc:docMk/>
            <pc:sldMk cId="671117102" sldId="2007578043"/>
            <ac:grpSpMk id="34" creationId="{3A43C03D-7302-BD38-F3D6-A3D35CDE1DC1}"/>
          </ac:grpSpMkLst>
        </pc:grpChg>
        <pc:grpChg chg="del">
          <ac:chgData name="Youren Shen" userId="0f57c7d14593faaf" providerId="LiveId" clId="{D86F43CF-938A-684D-853B-02F971ACADEB}" dt="2023-06-15T18:06:23.666" v="1567" actId="21"/>
          <ac:grpSpMkLst>
            <pc:docMk/>
            <pc:sldMk cId="671117102" sldId="2007578043"/>
            <ac:grpSpMk id="38" creationId="{685C2244-E996-E7FA-B321-DDAEBC96388E}"/>
          </ac:grpSpMkLst>
        </pc:grpChg>
        <pc:grpChg chg="del">
          <ac:chgData name="Youren Shen" userId="0f57c7d14593faaf" providerId="LiveId" clId="{D86F43CF-938A-684D-853B-02F971ACADEB}" dt="2023-06-15T18:06:23.666" v="1567" actId="21"/>
          <ac:grpSpMkLst>
            <pc:docMk/>
            <pc:sldMk cId="671117102" sldId="2007578043"/>
            <ac:grpSpMk id="41" creationId="{9A6BFFFF-7ABA-E92A-21FE-A02D195C39E9}"/>
          </ac:grpSpMkLst>
        </pc:grpChg>
      </pc:sldChg>
      <pc:sldChg chg="addSp delSp modSp add del mod ord">
        <pc:chgData name="Youren Shen" userId="0f57c7d14593faaf" providerId="LiveId" clId="{D86F43CF-938A-684D-853B-02F971ACADEB}" dt="2023-06-15T18:06:02.431" v="1562" actId="2696"/>
        <pc:sldMkLst>
          <pc:docMk/>
          <pc:sldMk cId="4238062628" sldId="2007578043"/>
        </pc:sldMkLst>
        <pc:spChg chg="add mod">
          <ac:chgData name="Youren Shen" userId="0f57c7d14593faaf" providerId="LiveId" clId="{D86F43CF-938A-684D-853B-02F971ACADEB}" dt="2023-06-15T16:47:20.364" v="723" actId="27636"/>
          <ac:spMkLst>
            <pc:docMk/>
            <pc:sldMk cId="4238062628" sldId="2007578043"/>
            <ac:spMk id="2" creationId="{70F84323-E4DD-A40A-214D-6AEC9E3CE322}"/>
          </ac:spMkLst>
        </pc:spChg>
        <pc:spChg chg="del mod">
          <ac:chgData name="Youren Shen" userId="0f57c7d14593faaf" providerId="LiveId" clId="{D86F43CF-938A-684D-853B-02F971ACADEB}" dt="2023-06-15T16:47:06.960" v="721"/>
          <ac:spMkLst>
            <pc:docMk/>
            <pc:sldMk cId="4238062628" sldId="2007578043"/>
            <ac:spMk id="3" creationId="{00000000-0000-0000-0000-000000000000}"/>
          </ac:spMkLst>
        </pc:spChg>
        <pc:spChg chg="add del mod">
          <ac:chgData name="Youren Shen" userId="0f57c7d14593faaf" providerId="LiveId" clId="{D86F43CF-938A-684D-853B-02F971ACADEB}" dt="2023-06-15T17:09:53.464" v="1094" actId="1076"/>
          <ac:spMkLst>
            <pc:docMk/>
            <pc:sldMk cId="4238062628" sldId="2007578043"/>
            <ac:spMk id="5" creationId="{00000000-0000-0000-0000-000000000000}"/>
          </ac:spMkLst>
        </pc:spChg>
        <pc:spChg chg="del">
          <ac:chgData name="Youren Shen" userId="0f57c7d14593faaf" providerId="LiveId" clId="{D86F43CF-938A-684D-853B-02F971ACADEB}" dt="2023-06-15T16:46:59.840" v="715" actId="478"/>
          <ac:spMkLst>
            <pc:docMk/>
            <pc:sldMk cId="4238062628" sldId="2007578043"/>
            <ac:spMk id="6" creationId="{00000000-0000-0000-0000-000000000000}"/>
          </ac:spMkLst>
        </pc:spChg>
        <pc:spChg chg="del">
          <ac:chgData name="Youren Shen" userId="0f57c7d14593faaf" providerId="LiveId" clId="{D86F43CF-938A-684D-853B-02F971ACADEB}" dt="2023-06-15T16:46:59.840" v="715" actId="478"/>
          <ac:spMkLst>
            <pc:docMk/>
            <pc:sldMk cId="4238062628" sldId="2007578043"/>
            <ac:spMk id="7" creationId="{00000000-0000-0000-0000-000000000000}"/>
          </ac:spMkLst>
        </pc:spChg>
        <pc:spChg chg="del">
          <ac:chgData name="Youren Shen" userId="0f57c7d14593faaf" providerId="LiveId" clId="{D86F43CF-938A-684D-853B-02F971ACADEB}" dt="2023-06-15T16:46:59.840" v="715" actId="478"/>
          <ac:spMkLst>
            <pc:docMk/>
            <pc:sldMk cId="4238062628" sldId="2007578043"/>
            <ac:spMk id="8" creationId="{00000000-0000-0000-0000-000000000000}"/>
          </ac:spMkLst>
        </pc:spChg>
        <pc:spChg chg="add del mod">
          <ac:chgData name="Youren Shen" userId="0f57c7d14593faaf" providerId="LiveId" clId="{D86F43CF-938A-684D-853B-02F971ACADEB}" dt="2023-06-15T17:10:11.961" v="1098" actId="12788"/>
          <ac:spMkLst>
            <pc:docMk/>
            <pc:sldMk cId="4238062628" sldId="2007578043"/>
            <ac:spMk id="9" creationId="{00000000-0000-0000-0000-000000000000}"/>
          </ac:spMkLst>
        </pc:spChg>
        <pc:spChg chg="mod">
          <ac:chgData name="Youren Shen" userId="0f57c7d14593faaf" providerId="LiveId" clId="{D86F43CF-938A-684D-853B-02F971ACADEB}" dt="2023-06-15T16:57:04.907" v="947" actId="1036"/>
          <ac:spMkLst>
            <pc:docMk/>
            <pc:sldMk cId="4238062628" sldId="2007578043"/>
            <ac:spMk id="10" creationId="{75061532-CC15-D489-4CA8-24F45641071E}"/>
          </ac:spMkLst>
        </pc:spChg>
        <pc:spChg chg="del">
          <ac:chgData name="Youren Shen" userId="0f57c7d14593faaf" providerId="LiveId" clId="{D86F43CF-938A-684D-853B-02F971ACADEB}" dt="2023-06-15T16:46:59.840" v="715" actId="478"/>
          <ac:spMkLst>
            <pc:docMk/>
            <pc:sldMk cId="4238062628" sldId="2007578043"/>
            <ac:spMk id="11" creationId="{00000000-0000-0000-0000-000000000000}"/>
          </ac:spMkLst>
        </pc:spChg>
        <pc:spChg chg="mod">
          <ac:chgData name="Youren Shen" userId="0f57c7d14593faaf" providerId="LiveId" clId="{D86F43CF-938A-684D-853B-02F971ACADEB}" dt="2023-06-15T16:57:04.907" v="947" actId="1036"/>
          <ac:spMkLst>
            <pc:docMk/>
            <pc:sldMk cId="4238062628" sldId="2007578043"/>
            <ac:spMk id="12" creationId="{B4F9F0D5-2C12-1532-C8F4-40FEA1013C4C}"/>
          </ac:spMkLst>
        </pc:spChg>
        <pc:spChg chg="add mod">
          <ac:chgData name="Youren Shen" userId="0f57c7d14593faaf" providerId="LiveId" clId="{D86F43CF-938A-684D-853B-02F971ACADEB}" dt="2023-06-15T16:57:04.907" v="947" actId="1036"/>
          <ac:spMkLst>
            <pc:docMk/>
            <pc:sldMk cId="4238062628" sldId="2007578043"/>
            <ac:spMk id="13" creationId="{4B993DF8-7A7D-79C9-D8B8-A43F91BBFFAC}"/>
          </ac:spMkLst>
        </pc:spChg>
        <pc:spChg chg="mod">
          <ac:chgData name="Youren Shen" userId="0f57c7d14593faaf" providerId="LiveId" clId="{D86F43CF-938A-684D-853B-02F971ACADEB}" dt="2023-06-15T16:56:58.475" v="935" actId="1036"/>
          <ac:spMkLst>
            <pc:docMk/>
            <pc:sldMk cId="4238062628" sldId="2007578043"/>
            <ac:spMk id="15" creationId="{189CDCA6-960B-D9B9-2D91-0890000DD859}"/>
          </ac:spMkLst>
        </pc:spChg>
        <pc:spChg chg="mod">
          <ac:chgData name="Youren Shen" userId="0f57c7d14593faaf" providerId="LiveId" clId="{D86F43CF-938A-684D-853B-02F971ACADEB}" dt="2023-06-15T16:56:58.475" v="935" actId="1036"/>
          <ac:spMkLst>
            <pc:docMk/>
            <pc:sldMk cId="4238062628" sldId="2007578043"/>
            <ac:spMk id="16" creationId="{581DA446-A2BA-277D-2FF4-D9D3C1078E06}"/>
          </ac:spMkLst>
        </pc:spChg>
        <pc:spChg chg="mod">
          <ac:chgData name="Youren Shen" userId="0f57c7d14593faaf" providerId="LiveId" clId="{D86F43CF-938A-684D-853B-02F971ACADEB}" dt="2023-06-15T16:57:02.245" v="942" actId="1036"/>
          <ac:spMkLst>
            <pc:docMk/>
            <pc:sldMk cId="4238062628" sldId="2007578043"/>
            <ac:spMk id="18" creationId="{C477A1BA-59F8-7C77-363E-FE58313F72CA}"/>
          </ac:spMkLst>
        </pc:spChg>
        <pc:spChg chg="mod">
          <ac:chgData name="Youren Shen" userId="0f57c7d14593faaf" providerId="LiveId" clId="{D86F43CF-938A-684D-853B-02F971ACADEB}" dt="2023-06-15T16:57:02.245" v="942" actId="1036"/>
          <ac:spMkLst>
            <pc:docMk/>
            <pc:sldMk cId="4238062628" sldId="2007578043"/>
            <ac:spMk id="19" creationId="{842521C5-FC93-403F-C0E4-D6EBEC0A19AC}"/>
          </ac:spMkLst>
        </pc:spChg>
        <pc:spChg chg="add mod">
          <ac:chgData name="Youren Shen" userId="0f57c7d14593faaf" providerId="LiveId" clId="{D86F43CF-938A-684D-853B-02F971ACADEB}" dt="2023-06-15T16:57:02.245" v="942" actId="1036"/>
          <ac:spMkLst>
            <pc:docMk/>
            <pc:sldMk cId="4238062628" sldId="2007578043"/>
            <ac:spMk id="20" creationId="{3FB634A9-AC35-E2C7-A939-25158C845611}"/>
          </ac:spMkLst>
        </pc:spChg>
        <pc:spChg chg="add mod">
          <ac:chgData name="Youren Shen" userId="0f57c7d14593faaf" providerId="LiveId" clId="{D86F43CF-938A-684D-853B-02F971ACADEB}" dt="2023-06-15T16:56:58.475" v="935" actId="1036"/>
          <ac:spMkLst>
            <pc:docMk/>
            <pc:sldMk cId="4238062628" sldId="2007578043"/>
            <ac:spMk id="21" creationId="{91CCC765-967D-5DCF-699E-4483C894D7A2}"/>
          </ac:spMkLst>
        </pc:spChg>
        <pc:spChg chg="mod">
          <ac:chgData name="Youren Shen" userId="0f57c7d14593faaf" providerId="LiveId" clId="{D86F43CF-938A-684D-853B-02F971ACADEB}" dt="2023-06-15T16:57:04.907" v="947" actId="1036"/>
          <ac:spMkLst>
            <pc:docMk/>
            <pc:sldMk cId="4238062628" sldId="2007578043"/>
            <ac:spMk id="23" creationId="{8A26D388-6E57-EA11-7D91-62A6DEE3E183}"/>
          </ac:spMkLst>
        </pc:spChg>
        <pc:spChg chg="mod">
          <ac:chgData name="Youren Shen" userId="0f57c7d14593faaf" providerId="LiveId" clId="{D86F43CF-938A-684D-853B-02F971ACADEB}" dt="2023-06-15T16:57:04.907" v="947" actId="1036"/>
          <ac:spMkLst>
            <pc:docMk/>
            <pc:sldMk cId="4238062628" sldId="2007578043"/>
            <ac:spMk id="24" creationId="{61FDBD6A-1917-8511-F635-892BBD9A836B}"/>
          </ac:spMkLst>
        </pc:spChg>
        <pc:spChg chg="add mod">
          <ac:chgData name="Youren Shen" userId="0f57c7d14593faaf" providerId="LiveId" clId="{D86F43CF-938A-684D-853B-02F971ACADEB}" dt="2023-06-15T16:57:04.907" v="947" actId="1036"/>
          <ac:spMkLst>
            <pc:docMk/>
            <pc:sldMk cId="4238062628" sldId="2007578043"/>
            <ac:spMk id="25" creationId="{0E88773B-84B3-1E82-AC08-CA9B04B89FFE}"/>
          </ac:spMkLst>
        </pc:spChg>
        <pc:spChg chg="mod">
          <ac:chgData name="Youren Shen" userId="0f57c7d14593faaf" providerId="LiveId" clId="{D86F43CF-938A-684D-853B-02F971ACADEB}" dt="2023-06-15T16:56:58.475" v="935" actId="1036"/>
          <ac:spMkLst>
            <pc:docMk/>
            <pc:sldMk cId="4238062628" sldId="2007578043"/>
            <ac:spMk id="27" creationId="{39745AC9-E989-C0E2-A5AD-DA65B3F8F27B}"/>
          </ac:spMkLst>
        </pc:spChg>
        <pc:spChg chg="mod">
          <ac:chgData name="Youren Shen" userId="0f57c7d14593faaf" providerId="LiveId" clId="{D86F43CF-938A-684D-853B-02F971ACADEB}" dt="2023-06-15T16:56:58.475" v="935" actId="1036"/>
          <ac:spMkLst>
            <pc:docMk/>
            <pc:sldMk cId="4238062628" sldId="2007578043"/>
            <ac:spMk id="28" creationId="{DAAFF99E-7386-1BAD-168B-5DA741E53F09}"/>
          </ac:spMkLst>
        </pc:spChg>
        <pc:spChg chg="mod">
          <ac:chgData name="Youren Shen" userId="0f57c7d14593faaf" providerId="LiveId" clId="{D86F43CF-938A-684D-853B-02F971ACADEB}" dt="2023-06-15T16:57:02.245" v="942" actId="1036"/>
          <ac:spMkLst>
            <pc:docMk/>
            <pc:sldMk cId="4238062628" sldId="2007578043"/>
            <ac:spMk id="30" creationId="{95F874E5-B593-A672-02BA-DDCBA2FC3FD0}"/>
          </ac:spMkLst>
        </pc:spChg>
        <pc:spChg chg="mod">
          <ac:chgData name="Youren Shen" userId="0f57c7d14593faaf" providerId="LiveId" clId="{D86F43CF-938A-684D-853B-02F971ACADEB}" dt="2023-06-15T16:57:02.245" v="942" actId="1036"/>
          <ac:spMkLst>
            <pc:docMk/>
            <pc:sldMk cId="4238062628" sldId="2007578043"/>
            <ac:spMk id="31" creationId="{BF5984F0-845D-4957-39D2-597A788DD914}"/>
          </ac:spMkLst>
        </pc:spChg>
        <pc:spChg chg="add mod">
          <ac:chgData name="Youren Shen" userId="0f57c7d14593faaf" providerId="LiveId" clId="{D86F43CF-938A-684D-853B-02F971ACADEB}" dt="2023-06-15T16:57:02.245" v="942" actId="1036"/>
          <ac:spMkLst>
            <pc:docMk/>
            <pc:sldMk cId="4238062628" sldId="2007578043"/>
            <ac:spMk id="32" creationId="{BADEBB40-806A-C81C-EE42-83D3FF10A74D}"/>
          </ac:spMkLst>
        </pc:spChg>
        <pc:spChg chg="add mod">
          <ac:chgData name="Youren Shen" userId="0f57c7d14593faaf" providerId="LiveId" clId="{D86F43CF-938A-684D-853B-02F971ACADEB}" dt="2023-06-15T16:56:58.475" v="935" actId="1036"/>
          <ac:spMkLst>
            <pc:docMk/>
            <pc:sldMk cId="4238062628" sldId="2007578043"/>
            <ac:spMk id="33" creationId="{3CF5D165-D705-0B22-EAD5-9FEC88A0B76E}"/>
          </ac:spMkLst>
        </pc:spChg>
        <pc:spChg chg="mod">
          <ac:chgData name="Youren Shen" userId="0f57c7d14593faaf" providerId="LiveId" clId="{D86F43CF-938A-684D-853B-02F971ACADEB}" dt="2023-06-15T17:10:11.961" v="1098" actId="12788"/>
          <ac:spMkLst>
            <pc:docMk/>
            <pc:sldMk cId="4238062628" sldId="2007578043"/>
            <ac:spMk id="35" creationId="{28B35D5E-010E-E348-AF80-9725A855FC84}"/>
          </ac:spMkLst>
        </pc:spChg>
        <pc:spChg chg="mod">
          <ac:chgData name="Youren Shen" userId="0f57c7d14593faaf" providerId="LiveId" clId="{D86F43CF-938A-684D-853B-02F971ACADEB}" dt="2023-06-15T17:10:11.961" v="1098" actId="12788"/>
          <ac:spMkLst>
            <pc:docMk/>
            <pc:sldMk cId="4238062628" sldId="2007578043"/>
            <ac:spMk id="36" creationId="{8B9A15A7-4332-B77D-9D36-22628554EBF1}"/>
          </ac:spMkLst>
        </pc:spChg>
        <pc:spChg chg="add mod">
          <ac:chgData name="Youren Shen" userId="0f57c7d14593faaf" providerId="LiveId" clId="{D86F43CF-938A-684D-853B-02F971ACADEB}" dt="2023-06-15T17:10:11.961" v="1098" actId="12788"/>
          <ac:spMkLst>
            <pc:docMk/>
            <pc:sldMk cId="4238062628" sldId="2007578043"/>
            <ac:spMk id="37" creationId="{A7C2D61F-6417-564D-30B4-A41675165586}"/>
          </ac:spMkLst>
        </pc:spChg>
        <pc:spChg chg="mod">
          <ac:chgData name="Youren Shen" userId="0f57c7d14593faaf" providerId="LiveId" clId="{D86F43CF-938A-684D-853B-02F971ACADEB}" dt="2023-06-15T17:10:11.961" v="1098" actId="12788"/>
          <ac:spMkLst>
            <pc:docMk/>
            <pc:sldMk cId="4238062628" sldId="2007578043"/>
            <ac:spMk id="39" creationId="{C3FD7467-2DAF-69ED-5CE7-6785796F0443}"/>
          </ac:spMkLst>
        </pc:spChg>
        <pc:spChg chg="mod">
          <ac:chgData name="Youren Shen" userId="0f57c7d14593faaf" providerId="LiveId" clId="{D86F43CF-938A-684D-853B-02F971ACADEB}" dt="2023-06-15T17:10:11.961" v="1098" actId="12788"/>
          <ac:spMkLst>
            <pc:docMk/>
            <pc:sldMk cId="4238062628" sldId="2007578043"/>
            <ac:spMk id="40" creationId="{A81854F4-4F34-3F16-2E20-972AB486A341}"/>
          </ac:spMkLst>
        </pc:spChg>
        <pc:spChg chg="mod">
          <ac:chgData name="Youren Shen" userId="0f57c7d14593faaf" providerId="LiveId" clId="{D86F43CF-938A-684D-853B-02F971ACADEB}" dt="2023-06-15T17:10:11.961" v="1098" actId="12788"/>
          <ac:spMkLst>
            <pc:docMk/>
            <pc:sldMk cId="4238062628" sldId="2007578043"/>
            <ac:spMk id="42" creationId="{80250C5A-4005-C270-6701-D28A76427813}"/>
          </ac:spMkLst>
        </pc:spChg>
        <pc:spChg chg="mod">
          <ac:chgData name="Youren Shen" userId="0f57c7d14593faaf" providerId="LiveId" clId="{D86F43CF-938A-684D-853B-02F971ACADEB}" dt="2023-06-15T17:10:11.961" v="1098" actId="12788"/>
          <ac:spMkLst>
            <pc:docMk/>
            <pc:sldMk cId="4238062628" sldId="2007578043"/>
            <ac:spMk id="43" creationId="{E5210F44-578F-A2ED-2C3A-B6AD3785544D}"/>
          </ac:spMkLst>
        </pc:spChg>
        <pc:spChg chg="add mod">
          <ac:chgData name="Youren Shen" userId="0f57c7d14593faaf" providerId="LiveId" clId="{D86F43CF-938A-684D-853B-02F971ACADEB}" dt="2023-06-15T17:10:11.961" v="1098" actId="12788"/>
          <ac:spMkLst>
            <pc:docMk/>
            <pc:sldMk cId="4238062628" sldId="2007578043"/>
            <ac:spMk id="44" creationId="{2898ECB9-1FDB-441D-6BDD-6547FBD73902}"/>
          </ac:spMkLst>
        </pc:spChg>
        <pc:spChg chg="add mod">
          <ac:chgData name="Youren Shen" userId="0f57c7d14593faaf" providerId="LiveId" clId="{D86F43CF-938A-684D-853B-02F971ACADEB}" dt="2023-06-15T17:10:11.961" v="1098" actId="12788"/>
          <ac:spMkLst>
            <pc:docMk/>
            <pc:sldMk cId="4238062628" sldId="2007578043"/>
            <ac:spMk id="45" creationId="{28FC5523-A8CE-8A33-7B19-298BACDB942A}"/>
          </ac:spMkLst>
        </pc:spChg>
        <pc:spChg chg="add del mod">
          <ac:chgData name="Youren Shen" userId="0f57c7d14593faaf" providerId="LiveId" clId="{D86F43CF-938A-684D-853B-02F971ACADEB}" dt="2023-06-15T16:48:24.778" v="770"/>
          <ac:spMkLst>
            <pc:docMk/>
            <pc:sldMk cId="4238062628" sldId="2007578043"/>
            <ac:spMk id="46" creationId="{E2FF4CC5-D02D-8E74-B27C-7D98B2FDBC7E}"/>
          </ac:spMkLst>
        </pc:spChg>
        <pc:spChg chg="add del">
          <ac:chgData name="Youren Shen" userId="0f57c7d14593faaf" providerId="LiveId" clId="{D86F43CF-938A-684D-853B-02F971ACADEB}" dt="2023-06-15T16:56:08.545" v="872" actId="22"/>
          <ac:spMkLst>
            <pc:docMk/>
            <pc:sldMk cId="4238062628" sldId="2007578043"/>
            <ac:spMk id="48" creationId="{85B6DE17-C111-937F-F441-E297D70465F0}"/>
          </ac:spMkLst>
        </pc:spChg>
        <pc:spChg chg="add mod">
          <ac:chgData name="Youren Shen" userId="0f57c7d14593faaf" providerId="LiveId" clId="{D86F43CF-938A-684D-853B-02F971ACADEB}" dt="2023-06-15T17:09:51.420" v="1092" actId="1076"/>
          <ac:spMkLst>
            <pc:docMk/>
            <pc:sldMk cId="4238062628" sldId="2007578043"/>
            <ac:spMk id="49" creationId="{B1B5CFAD-3A42-F0FA-E04E-CA4A26FCCA31}"/>
          </ac:spMkLst>
        </pc:spChg>
        <pc:spChg chg="add mod">
          <ac:chgData name="Youren Shen" userId="0f57c7d14593faaf" providerId="LiveId" clId="{D86F43CF-938A-684D-853B-02F971ACADEB}" dt="2023-06-15T17:10:20.972" v="1100" actId="403"/>
          <ac:spMkLst>
            <pc:docMk/>
            <pc:sldMk cId="4238062628" sldId="2007578043"/>
            <ac:spMk id="50" creationId="{60A7C472-4125-264E-B64B-05520A38ADFB}"/>
          </ac:spMkLst>
        </pc:spChg>
        <pc:spChg chg="add mod">
          <ac:chgData name="Youren Shen" userId="0f57c7d14593faaf" providerId="LiveId" clId="{D86F43CF-938A-684D-853B-02F971ACADEB}" dt="2023-06-15T17:10:26.011" v="1101" actId="403"/>
          <ac:spMkLst>
            <pc:docMk/>
            <pc:sldMk cId="4238062628" sldId="2007578043"/>
            <ac:spMk id="51" creationId="{D607DAD9-165A-EBCC-079E-7C8889C8F240}"/>
          </ac:spMkLst>
        </pc:spChg>
        <pc:spChg chg="del">
          <ac:chgData name="Youren Shen" userId="0f57c7d14593faaf" providerId="LiveId" clId="{D86F43CF-938A-684D-853B-02F971ACADEB}" dt="2023-06-15T16:46:59.840" v="715" actId="478"/>
          <ac:spMkLst>
            <pc:docMk/>
            <pc:sldMk cId="4238062628" sldId="2007578043"/>
            <ac:spMk id="74" creationId="{00000000-0000-0000-0000-000000000000}"/>
          </ac:spMkLst>
        </pc:spChg>
        <pc:spChg chg="mod">
          <ac:chgData name="Youren Shen" userId="0f57c7d14593faaf" providerId="LiveId" clId="{D86F43CF-938A-684D-853B-02F971ACADEB}" dt="2023-06-15T16:49:46.660" v="821" actId="1037"/>
          <ac:spMkLst>
            <pc:docMk/>
            <pc:sldMk cId="4238062628" sldId="2007578043"/>
            <ac:spMk id="75" creationId="{00000000-0000-0000-0000-000000000000}"/>
          </ac:spMkLst>
        </pc:spChg>
        <pc:grpChg chg="add mod">
          <ac:chgData name="Youren Shen" userId="0f57c7d14593faaf" providerId="LiveId" clId="{D86F43CF-938A-684D-853B-02F971ACADEB}" dt="2023-06-15T16:57:04.907" v="947" actId="1036"/>
          <ac:grpSpMkLst>
            <pc:docMk/>
            <pc:sldMk cId="4238062628" sldId="2007578043"/>
            <ac:grpSpMk id="4" creationId="{89538165-959D-2142-9A08-3B687A9BC934}"/>
          </ac:grpSpMkLst>
        </pc:grpChg>
        <pc:grpChg chg="add mod">
          <ac:chgData name="Youren Shen" userId="0f57c7d14593faaf" providerId="LiveId" clId="{D86F43CF-938A-684D-853B-02F971ACADEB}" dt="2023-06-15T16:56:58.475" v="935" actId="1036"/>
          <ac:grpSpMkLst>
            <pc:docMk/>
            <pc:sldMk cId="4238062628" sldId="2007578043"/>
            <ac:grpSpMk id="14" creationId="{B1D7B905-1B59-88E9-B19E-A171456111FB}"/>
          </ac:grpSpMkLst>
        </pc:grpChg>
        <pc:grpChg chg="add mod">
          <ac:chgData name="Youren Shen" userId="0f57c7d14593faaf" providerId="LiveId" clId="{D86F43CF-938A-684D-853B-02F971ACADEB}" dt="2023-06-15T16:57:02.245" v="942" actId="1036"/>
          <ac:grpSpMkLst>
            <pc:docMk/>
            <pc:sldMk cId="4238062628" sldId="2007578043"/>
            <ac:grpSpMk id="17" creationId="{EB2711EB-7BDF-5372-5448-04FC84CDA2C1}"/>
          </ac:grpSpMkLst>
        </pc:grpChg>
        <pc:grpChg chg="add mod">
          <ac:chgData name="Youren Shen" userId="0f57c7d14593faaf" providerId="LiveId" clId="{D86F43CF-938A-684D-853B-02F971ACADEB}" dt="2023-06-15T16:57:04.907" v="947" actId="1036"/>
          <ac:grpSpMkLst>
            <pc:docMk/>
            <pc:sldMk cId="4238062628" sldId="2007578043"/>
            <ac:grpSpMk id="22" creationId="{ED6E4ACA-2022-42A1-2F79-C49E34523763}"/>
          </ac:grpSpMkLst>
        </pc:grpChg>
        <pc:grpChg chg="add mod">
          <ac:chgData name="Youren Shen" userId="0f57c7d14593faaf" providerId="LiveId" clId="{D86F43CF-938A-684D-853B-02F971ACADEB}" dt="2023-06-15T16:56:58.475" v="935" actId="1036"/>
          <ac:grpSpMkLst>
            <pc:docMk/>
            <pc:sldMk cId="4238062628" sldId="2007578043"/>
            <ac:grpSpMk id="26" creationId="{8381D04E-1CF7-392E-42D6-518AA8BB057F}"/>
          </ac:grpSpMkLst>
        </pc:grpChg>
        <pc:grpChg chg="add mod">
          <ac:chgData name="Youren Shen" userId="0f57c7d14593faaf" providerId="LiveId" clId="{D86F43CF-938A-684D-853B-02F971ACADEB}" dt="2023-06-15T16:57:02.245" v="942" actId="1036"/>
          <ac:grpSpMkLst>
            <pc:docMk/>
            <pc:sldMk cId="4238062628" sldId="2007578043"/>
            <ac:grpSpMk id="29" creationId="{4223EC41-F2DF-E063-6C15-375E605243DA}"/>
          </ac:grpSpMkLst>
        </pc:grpChg>
        <pc:grpChg chg="add mod">
          <ac:chgData name="Youren Shen" userId="0f57c7d14593faaf" providerId="LiveId" clId="{D86F43CF-938A-684D-853B-02F971ACADEB}" dt="2023-06-15T17:10:11.961" v="1098" actId="12788"/>
          <ac:grpSpMkLst>
            <pc:docMk/>
            <pc:sldMk cId="4238062628" sldId="2007578043"/>
            <ac:grpSpMk id="34" creationId="{3A43C03D-7302-BD38-F3D6-A3D35CDE1DC1}"/>
          </ac:grpSpMkLst>
        </pc:grpChg>
        <pc:grpChg chg="add mod">
          <ac:chgData name="Youren Shen" userId="0f57c7d14593faaf" providerId="LiveId" clId="{D86F43CF-938A-684D-853B-02F971ACADEB}" dt="2023-06-15T17:10:11.961" v="1098" actId="12788"/>
          <ac:grpSpMkLst>
            <pc:docMk/>
            <pc:sldMk cId="4238062628" sldId="2007578043"/>
            <ac:grpSpMk id="38" creationId="{685C2244-E996-E7FA-B321-DDAEBC96388E}"/>
          </ac:grpSpMkLst>
        </pc:grpChg>
        <pc:grpChg chg="add mod">
          <ac:chgData name="Youren Shen" userId="0f57c7d14593faaf" providerId="LiveId" clId="{D86F43CF-938A-684D-853B-02F971ACADEB}" dt="2023-06-15T17:10:11.961" v="1098" actId="12788"/>
          <ac:grpSpMkLst>
            <pc:docMk/>
            <pc:sldMk cId="4238062628" sldId="2007578043"/>
            <ac:grpSpMk id="41" creationId="{9A6BFFFF-7ABA-E92A-21FE-A02D195C39E9}"/>
          </ac:grpSpMkLst>
        </pc:grpChg>
      </pc:sldChg>
      <pc:sldChg chg="delSp modSp add del mod">
        <pc:chgData name="Youren Shen" userId="0f57c7d14593faaf" providerId="LiveId" clId="{D86F43CF-938A-684D-853B-02F971ACADEB}" dt="2023-06-15T18:03:12.552" v="1558" actId="2696"/>
        <pc:sldMkLst>
          <pc:docMk/>
          <pc:sldMk cId="44287671" sldId="2007578044"/>
        </pc:sldMkLst>
        <pc:spChg chg="del mod">
          <ac:chgData name="Youren Shen" userId="0f57c7d14593faaf" providerId="LiveId" clId="{D86F43CF-938A-684D-853B-02F971ACADEB}" dt="2023-06-15T17:09:07.143" v="1086" actId="478"/>
          <ac:spMkLst>
            <pc:docMk/>
            <pc:sldMk cId="44287671" sldId="2007578044"/>
            <ac:spMk id="13" creationId="{00000000-0000-0000-0000-000000000000}"/>
          </ac:spMkLst>
        </pc:spChg>
        <pc:spChg chg="del">
          <ac:chgData name="Youren Shen" userId="0f57c7d14593faaf" providerId="LiveId" clId="{D86F43CF-938A-684D-853B-02F971ACADEB}" dt="2023-06-15T16:59:27.534" v="1078" actId="478"/>
          <ac:spMkLst>
            <pc:docMk/>
            <pc:sldMk cId="44287671" sldId="2007578044"/>
            <ac:spMk id="17" creationId="{00000000-0000-0000-0000-000000000000}"/>
          </ac:spMkLst>
        </pc:spChg>
        <pc:spChg chg="del">
          <ac:chgData name="Youren Shen" userId="0f57c7d14593faaf" providerId="LiveId" clId="{D86F43CF-938A-684D-853B-02F971ACADEB}" dt="2023-06-15T16:59:27.534" v="1078" actId="478"/>
          <ac:spMkLst>
            <pc:docMk/>
            <pc:sldMk cId="44287671" sldId="2007578044"/>
            <ac:spMk id="27" creationId="{00000000-0000-0000-0000-000000000000}"/>
          </ac:spMkLst>
        </pc:spChg>
        <pc:spChg chg="del">
          <ac:chgData name="Youren Shen" userId="0f57c7d14593faaf" providerId="LiveId" clId="{D86F43CF-938A-684D-853B-02F971ACADEB}" dt="2023-06-15T16:59:27.534" v="1078" actId="478"/>
          <ac:spMkLst>
            <pc:docMk/>
            <pc:sldMk cId="44287671" sldId="2007578044"/>
            <ac:spMk id="29" creationId="{00000000-0000-0000-0000-000000000000}"/>
          </ac:spMkLst>
        </pc:spChg>
        <pc:spChg chg="del">
          <ac:chgData name="Youren Shen" userId="0f57c7d14593faaf" providerId="LiveId" clId="{D86F43CF-938A-684D-853B-02F971ACADEB}" dt="2023-06-15T16:59:27.534" v="1078" actId="478"/>
          <ac:spMkLst>
            <pc:docMk/>
            <pc:sldMk cId="44287671" sldId="2007578044"/>
            <ac:spMk id="32" creationId="{00000000-0000-0000-0000-000000000000}"/>
          </ac:spMkLst>
        </pc:spChg>
        <pc:spChg chg="mod">
          <ac:chgData name="Youren Shen" userId="0f57c7d14593faaf" providerId="LiveId" clId="{D86F43CF-938A-684D-853B-02F971ACADEB}" dt="2023-06-15T16:59:38.366" v="1084" actId="20577"/>
          <ac:spMkLst>
            <pc:docMk/>
            <pc:sldMk cId="44287671" sldId="2007578044"/>
            <ac:spMk id="34" creationId="{00000000-0000-0000-0000-000000000000}"/>
          </ac:spMkLst>
        </pc:spChg>
        <pc:grpChg chg="del">
          <ac:chgData name="Youren Shen" userId="0f57c7d14593faaf" providerId="LiveId" clId="{D86F43CF-938A-684D-853B-02F971ACADEB}" dt="2023-06-15T16:59:27.534" v="1078" actId="478"/>
          <ac:grpSpMkLst>
            <pc:docMk/>
            <pc:sldMk cId="44287671" sldId="2007578044"/>
            <ac:grpSpMk id="33" creationId="{00000000-0000-0000-0000-000000000000}"/>
          </ac:grpSpMkLst>
        </pc:grpChg>
        <pc:picChg chg="del">
          <ac:chgData name="Youren Shen" userId="0f57c7d14593faaf" providerId="LiveId" clId="{D86F43CF-938A-684D-853B-02F971ACADEB}" dt="2023-06-15T16:59:27.534" v="1078" actId="478"/>
          <ac:picMkLst>
            <pc:docMk/>
            <pc:sldMk cId="44287671" sldId="2007578044"/>
            <ac:picMk id="11" creationId="{00000000-0000-0000-0000-000000000000}"/>
          </ac:picMkLst>
        </pc:picChg>
        <pc:picChg chg="del">
          <ac:chgData name="Youren Shen" userId="0f57c7d14593faaf" providerId="LiveId" clId="{D86F43CF-938A-684D-853B-02F971ACADEB}" dt="2023-06-15T16:59:27.534" v="1078" actId="478"/>
          <ac:picMkLst>
            <pc:docMk/>
            <pc:sldMk cId="44287671" sldId="2007578044"/>
            <ac:picMk id="15" creationId="{00000000-0000-0000-0000-000000000000}"/>
          </ac:picMkLst>
        </pc:picChg>
        <pc:picChg chg="del">
          <ac:chgData name="Youren Shen" userId="0f57c7d14593faaf" providerId="LiveId" clId="{D86F43CF-938A-684D-853B-02F971ACADEB}" dt="2023-06-15T16:59:27.534" v="1078" actId="478"/>
          <ac:picMkLst>
            <pc:docMk/>
            <pc:sldMk cId="44287671" sldId="2007578044"/>
            <ac:picMk id="21" creationId="{00000000-0000-0000-0000-000000000000}"/>
          </ac:picMkLst>
        </pc:picChg>
        <pc:picChg chg="del">
          <ac:chgData name="Youren Shen" userId="0f57c7d14593faaf" providerId="LiveId" clId="{D86F43CF-938A-684D-853B-02F971ACADEB}" dt="2023-06-15T16:59:27.534" v="1078" actId="478"/>
          <ac:picMkLst>
            <pc:docMk/>
            <pc:sldMk cId="44287671" sldId="2007578044"/>
            <ac:picMk id="23" creationId="{00000000-0000-0000-0000-000000000000}"/>
          </ac:picMkLst>
        </pc:picChg>
        <pc:picChg chg="del">
          <ac:chgData name="Youren Shen" userId="0f57c7d14593faaf" providerId="LiveId" clId="{D86F43CF-938A-684D-853B-02F971ACADEB}" dt="2023-06-15T16:59:27.534" v="1078" actId="478"/>
          <ac:picMkLst>
            <pc:docMk/>
            <pc:sldMk cId="44287671" sldId="2007578044"/>
            <ac:picMk id="25" creationId="{00000000-0000-0000-0000-000000000000}"/>
          </ac:picMkLst>
        </pc:picChg>
      </pc:sldChg>
      <pc:sldChg chg="new del">
        <pc:chgData name="Youren Shen" userId="0f57c7d14593faaf" providerId="LiveId" clId="{D86F43CF-938A-684D-853B-02F971ACADEB}" dt="2023-06-15T16:59:05.547" v="1067" actId="2696"/>
        <pc:sldMkLst>
          <pc:docMk/>
          <pc:sldMk cId="3213602429" sldId="2007578044"/>
        </pc:sldMkLst>
      </pc:sldChg>
      <pc:sldChg chg="addSp delSp modSp add mod modTransition">
        <pc:chgData name="Youren Shen" userId="0f57c7d14593faaf" providerId="LiveId" clId="{D86F43CF-938A-684D-853B-02F971ACADEB}" dt="2023-06-15T17:12:45.070" v="1286" actId="20577"/>
        <pc:sldMkLst>
          <pc:docMk/>
          <pc:sldMk cId="0" sldId="2007578045"/>
        </pc:sldMkLst>
        <pc:spChg chg="mod">
          <ac:chgData name="Youren Shen" userId="0f57c7d14593faaf" providerId="LiveId" clId="{D86F43CF-938A-684D-853B-02F971ACADEB}" dt="2023-06-15T17:11:34.139" v="1190" actId="1076"/>
          <ac:spMkLst>
            <pc:docMk/>
            <pc:sldMk cId="0" sldId="2007578045"/>
            <ac:spMk id="100" creationId="{00000000-0000-0000-0000-000000000000}"/>
          </ac:spMkLst>
        </pc:spChg>
        <pc:spChg chg="mod">
          <ac:chgData name="Youren Shen" userId="0f57c7d14593faaf" providerId="LiveId" clId="{D86F43CF-938A-684D-853B-02F971ACADEB}" dt="2023-06-15T17:12:06.665" v="1232" actId="20577"/>
          <ac:spMkLst>
            <pc:docMk/>
            <pc:sldMk cId="0" sldId="2007578045"/>
            <ac:spMk id="101" creationId="{00000000-0000-0000-0000-000000000000}"/>
          </ac:spMkLst>
        </pc:spChg>
        <pc:spChg chg="mod">
          <ac:chgData name="Youren Shen" userId="0f57c7d14593faaf" providerId="LiveId" clId="{D86F43CF-938A-684D-853B-02F971ACADEB}" dt="2023-06-15T17:11:50.171" v="1200" actId="20577"/>
          <ac:spMkLst>
            <pc:docMk/>
            <pc:sldMk cId="0" sldId="2007578045"/>
            <ac:spMk id="102" creationId="{00000000-0000-0000-0000-000000000000}"/>
          </ac:spMkLst>
        </pc:spChg>
        <pc:spChg chg="add del mod">
          <ac:chgData name="Youren Shen" userId="0f57c7d14593faaf" providerId="LiveId" clId="{D86F43CF-938A-684D-853B-02F971ACADEB}" dt="2023-06-15T17:12:45.070" v="1286" actId="20577"/>
          <ac:spMkLst>
            <pc:docMk/>
            <pc:sldMk cId="0" sldId="2007578045"/>
            <ac:spMk id="104" creationId="{00000000-0000-0000-0000-000000000000}"/>
          </ac:spMkLst>
        </pc:spChg>
      </pc:sldChg>
      <pc:sldChg chg="addSp delSp modSp add mod modAnim">
        <pc:chgData name="Youren Shen" userId="0f57c7d14593faaf" providerId="LiveId" clId="{D86F43CF-938A-684D-853B-02F971ACADEB}" dt="2023-06-15T18:01:01.002" v="1553" actId="20577"/>
        <pc:sldMkLst>
          <pc:docMk/>
          <pc:sldMk cId="2673639683" sldId="2007578046"/>
        </pc:sldMkLst>
        <pc:spChg chg="mod">
          <ac:chgData name="Youren Shen" userId="0f57c7d14593faaf" providerId="LiveId" clId="{D86F43CF-938A-684D-853B-02F971ACADEB}" dt="2023-06-15T18:01:01.002" v="1553" actId="20577"/>
          <ac:spMkLst>
            <pc:docMk/>
            <pc:sldMk cId="2673639683" sldId="2007578046"/>
            <ac:spMk id="2" creationId="{00000000-0000-0000-0000-000000000000}"/>
          </ac:spMkLst>
        </pc:spChg>
        <pc:spChg chg="add mod">
          <ac:chgData name="Youren Shen" userId="0f57c7d14593faaf" providerId="LiveId" clId="{D86F43CF-938A-684D-853B-02F971ACADEB}" dt="2023-06-15T17:56:21.533" v="1352"/>
          <ac:spMkLst>
            <pc:docMk/>
            <pc:sldMk cId="2673639683" sldId="2007578046"/>
            <ac:spMk id="6" creationId="{3EBDAE7D-E710-99FC-D56E-72BAB27ABFD1}"/>
          </ac:spMkLst>
        </pc:spChg>
        <pc:spChg chg="add mod">
          <ac:chgData name="Youren Shen" userId="0f57c7d14593faaf" providerId="LiveId" clId="{D86F43CF-938A-684D-853B-02F971ACADEB}" dt="2023-06-15T17:56:21.533" v="1352"/>
          <ac:spMkLst>
            <pc:docMk/>
            <pc:sldMk cId="2673639683" sldId="2007578046"/>
            <ac:spMk id="30" creationId="{C8F71FE6-EE39-6C0E-02FE-DC9C6630C9EA}"/>
          </ac:spMkLst>
        </pc:spChg>
        <pc:spChg chg="add mod">
          <ac:chgData name="Youren Shen" userId="0f57c7d14593faaf" providerId="LiveId" clId="{D86F43CF-938A-684D-853B-02F971ACADEB}" dt="2023-06-15T17:56:21.533" v="1352"/>
          <ac:spMkLst>
            <pc:docMk/>
            <pc:sldMk cId="2673639683" sldId="2007578046"/>
            <ac:spMk id="31" creationId="{EE6CDCC1-3AE5-8508-404A-7F002C5E59F5}"/>
          </ac:spMkLst>
        </pc:spChg>
        <pc:spChg chg="add mod">
          <ac:chgData name="Youren Shen" userId="0f57c7d14593faaf" providerId="LiveId" clId="{D86F43CF-938A-684D-853B-02F971ACADEB}" dt="2023-06-15T17:56:21.533" v="1352"/>
          <ac:spMkLst>
            <pc:docMk/>
            <pc:sldMk cId="2673639683" sldId="2007578046"/>
            <ac:spMk id="32" creationId="{A4E328C6-00AE-639B-D3F0-DBFC8B955147}"/>
          </ac:spMkLst>
        </pc:spChg>
        <pc:spChg chg="add mod">
          <ac:chgData name="Youren Shen" userId="0f57c7d14593faaf" providerId="LiveId" clId="{D86F43CF-938A-684D-853B-02F971ACADEB}" dt="2023-06-15T17:56:21.533" v="1352"/>
          <ac:spMkLst>
            <pc:docMk/>
            <pc:sldMk cId="2673639683" sldId="2007578046"/>
            <ac:spMk id="34" creationId="{A4A979F0-66F2-0764-7F16-73B9EB996ADA}"/>
          </ac:spMkLst>
        </pc:spChg>
        <pc:spChg chg="add mod">
          <ac:chgData name="Youren Shen" userId="0f57c7d14593faaf" providerId="LiveId" clId="{D86F43CF-938A-684D-853B-02F971ACADEB}" dt="2023-06-15T17:56:21.533" v="1352"/>
          <ac:spMkLst>
            <pc:docMk/>
            <pc:sldMk cId="2673639683" sldId="2007578046"/>
            <ac:spMk id="35" creationId="{F93A4943-4ED3-41D2-C903-8F9A684E84A0}"/>
          </ac:spMkLst>
        </pc:spChg>
        <pc:spChg chg="add mod">
          <ac:chgData name="Youren Shen" userId="0f57c7d14593faaf" providerId="LiveId" clId="{D86F43CF-938A-684D-853B-02F971ACADEB}" dt="2023-06-15T17:56:21.533" v="1352"/>
          <ac:spMkLst>
            <pc:docMk/>
            <pc:sldMk cId="2673639683" sldId="2007578046"/>
            <ac:spMk id="36" creationId="{D007BB15-39FF-0B4D-EA9D-18128EB51BEB}"/>
          </ac:spMkLst>
        </pc:spChg>
        <pc:spChg chg="add mod">
          <ac:chgData name="Youren Shen" userId="0f57c7d14593faaf" providerId="LiveId" clId="{D86F43CF-938A-684D-853B-02F971ACADEB}" dt="2023-06-15T17:56:21.533" v="1352"/>
          <ac:spMkLst>
            <pc:docMk/>
            <pc:sldMk cId="2673639683" sldId="2007578046"/>
            <ac:spMk id="38" creationId="{D61C6111-F170-D164-3263-62E9D7782B37}"/>
          </ac:spMkLst>
        </pc:spChg>
        <pc:spChg chg="add mod">
          <ac:chgData name="Youren Shen" userId="0f57c7d14593faaf" providerId="LiveId" clId="{D86F43CF-938A-684D-853B-02F971ACADEB}" dt="2023-06-15T17:56:21.533" v="1352"/>
          <ac:spMkLst>
            <pc:docMk/>
            <pc:sldMk cId="2673639683" sldId="2007578046"/>
            <ac:spMk id="42" creationId="{872FC724-5A85-81EC-D61F-99F1C9D2CABD}"/>
          </ac:spMkLst>
        </pc:spChg>
        <pc:spChg chg="add mod">
          <ac:chgData name="Youren Shen" userId="0f57c7d14593faaf" providerId="LiveId" clId="{D86F43CF-938A-684D-853B-02F971ACADEB}" dt="2023-06-15T17:56:21.533" v="1352"/>
          <ac:spMkLst>
            <pc:docMk/>
            <pc:sldMk cId="2673639683" sldId="2007578046"/>
            <ac:spMk id="43" creationId="{EB6184E6-41AF-6339-3C92-0B5BFFFE8568}"/>
          </ac:spMkLst>
        </pc:spChg>
        <pc:spChg chg="add mod">
          <ac:chgData name="Youren Shen" userId="0f57c7d14593faaf" providerId="LiveId" clId="{D86F43CF-938A-684D-853B-02F971ACADEB}" dt="2023-06-15T17:56:21.533" v="1352"/>
          <ac:spMkLst>
            <pc:docMk/>
            <pc:sldMk cId="2673639683" sldId="2007578046"/>
            <ac:spMk id="44" creationId="{92243289-1B1B-7693-501A-0C05A237BAB4}"/>
          </ac:spMkLst>
        </pc:spChg>
        <pc:spChg chg="add mod">
          <ac:chgData name="Youren Shen" userId="0f57c7d14593faaf" providerId="LiveId" clId="{D86F43CF-938A-684D-853B-02F971ACADEB}" dt="2023-06-15T17:56:21.533" v="1352"/>
          <ac:spMkLst>
            <pc:docMk/>
            <pc:sldMk cId="2673639683" sldId="2007578046"/>
            <ac:spMk id="45" creationId="{22303C37-BEA3-A059-5090-8BA1C20E3F51}"/>
          </ac:spMkLst>
        </pc:spChg>
        <pc:spChg chg="add mod">
          <ac:chgData name="Youren Shen" userId="0f57c7d14593faaf" providerId="LiveId" clId="{D86F43CF-938A-684D-853B-02F971ACADEB}" dt="2023-06-15T17:56:21.533" v="1352"/>
          <ac:spMkLst>
            <pc:docMk/>
            <pc:sldMk cId="2673639683" sldId="2007578046"/>
            <ac:spMk id="46" creationId="{56091CF7-560C-08C6-9A5D-39AC0A990D5D}"/>
          </ac:spMkLst>
        </pc:spChg>
        <pc:spChg chg="add mod">
          <ac:chgData name="Youren Shen" userId="0f57c7d14593faaf" providerId="LiveId" clId="{D86F43CF-938A-684D-853B-02F971ACADEB}" dt="2023-06-15T17:56:21.533" v="1352"/>
          <ac:spMkLst>
            <pc:docMk/>
            <pc:sldMk cId="2673639683" sldId="2007578046"/>
            <ac:spMk id="48" creationId="{CB064AE7-1771-E782-69D1-1F2B4F8C552A}"/>
          </ac:spMkLst>
        </pc:spChg>
        <pc:spChg chg="mod">
          <ac:chgData name="Youren Shen" userId="0f57c7d14593faaf" providerId="LiveId" clId="{D86F43CF-938A-684D-853B-02F971ACADEB}" dt="2023-06-15T17:56:21.533" v="1352"/>
          <ac:spMkLst>
            <pc:docMk/>
            <pc:sldMk cId="2673639683" sldId="2007578046"/>
            <ac:spMk id="50" creationId="{A53152D2-9E50-6188-49DD-0ADF53C4BC67}"/>
          </ac:spMkLst>
        </pc:spChg>
        <pc:spChg chg="mod">
          <ac:chgData name="Youren Shen" userId="0f57c7d14593faaf" providerId="LiveId" clId="{D86F43CF-938A-684D-853B-02F971ACADEB}" dt="2023-06-15T17:56:21.533" v="1352"/>
          <ac:spMkLst>
            <pc:docMk/>
            <pc:sldMk cId="2673639683" sldId="2007578046"/>
            <ac:spMk id="51" creationId="{AFFD5FC9-0F8B-402A-2791-DFD0BAB776F8}"/>
          </ac:spMkLst>
        </pc:spChg>
        <pc:spChg chg="mod">
          <ac:chgData name="Youren Shen" userId="0f57c7d14593faaf" providerId="LiveId" clId="{D86F43CF-938A-684D-853B-02F971ACADEB}" dt="2023-06-15T17:56:21.533" v="1352"/>
          <ac:spMkLst>
            <pc:docMk/>
            <pc:sldMk cId="2673639683" sldId="2007578046"/>
            <ac:spMk id="53" creationId="{D4D676CE-7571-D881-AFD3-009F43BEA48C}"/>
          </ac:spMkLst>
        </pc:spChg>
        <pc:spChg chg="mod">
          <ac:chgData name="Youren Shen" userId="0f57c7d14593faaf" providerId="LiveId" clId="{D86F43CF-938A-684D-853B-02F971ACADEB}" dt="2023-06-15T17:56:21.533" v="1352"/>
          <ac:spMkLst>
            <pc:docMk/>
            <pc:sldMk cId="2673639683" sldId="2007578046"/>
            <ac:spMk id="54" creationId="{3046BEAA-5C4A-58D3-A663-0CFF0F514313}"/>
          </ac:spMkLst>
        </pc:spChg>
        <pc:spChg chg="mod">
          <ac:chgData name="Youren Shen" userId="0f57c7d14593faaf" providerId="LiveId" clId="{D86F43CF-938A-684D-853B-02F971ACADEB}" dt="2023-06-15T17:56:21.533" v="1352"/>
          <ac:spMkLst>
            <pc:docMk/>
            <pc:sldMk cId="2673639683" sldId="2007578046"/>
            <ac:spMk id="56" creationId="{E8EF6C51-ED5A-0792-3335-FD9CA58C0CFD}"/>
          </ac:spMkLst>
        </pc:spChg>
        <pc:spChg chg="mod">
          <ac:chgData name="Youren Shen" userId="0f57c7d14593faaf" providerId="LiveId" clId="{D86F43CF-938A-684D-853B-02F971ACADEB}" dt="2023-06-15T17:56:21.533" v="1352"/>
          <ac:spMkLst>
            <pc:docMk/>
            <pc:sldMk cId="2673639683" sldId="2007578046"/>
            <ac:spMk id="57" creationId="{E9A8011B-72A9-D81D-2F12-4F7813A6C117}"/>
          </ac:spMkLst>
        </pc:spChg>
        <pc:spChg chg="add mod">
          <ac:chgData name="Youren Shen" userId="0f57c7d14593faaf" providerId="LiveId" clId="{D86F43CF-938A-684D-853B-02F971ACADEB}" dt="2023-06-15T17:56:21.533" v="1352"/>
          <ac:spMkLst>
            <pc:docMk/>
            <pc:sldMk cId="2673639683" sldId="2007578046"/>
            <ac:spMk id="58" creationId="{E225A390-2F6E-E528-3800-3B0091FCC637}"/>
          </ac:spMkLst>
        </pc:spChg>
        <pc:spChg chg="add mod">
          <ac:chgData name="Youren Shen" userId="0f57c7d14593faaf" providerId="LiveId" clId="{D86F43CF-938A-684D-853B-02F971ACADEB}" dt="2023-06-15T17:56:21.533" v="1352"/>
          <ac:spMkLst>
            <pc:docMk/>
            <pc:sldMk cId="2673639683" sldId="2007578046"/>
            <ac:spMk id="59" creationId="{FABCCE43-FED8-0DBE-5569-606958364AB5}"/>
          </ac:spMkLst>
        </pc:spChg>
        <pc:spChg chg="add mod">
          <ac:chgData name="Youren Shen" userId="0f57c7d14593faaf" providerId="LiveId" clId="{D86F43CF-938A-684D-853B-02F971ACADEB}" dt="2023-06-15T17:56:21.533" v="1352"/>
          <ac:spMkLst>
            <pc:docMk/>
            <pc:sldMk cId="2673639683" sldId="2007578046"/>
            <ac:spMk id="60" creationId="{3569F9DB-8C5F-20C8-B5D1-FA09C604B782}"/>
          </ac:spMkLst>
        </pc:spChg>
        <pc:grpChg chg="del">
          <ac:chgData name="Youren Shen" userId="0f57c7d14593faaf" providerId="LiveId" clId="{D86F43CF-938A-684D-853B-02F971ACADEB}" dt="2023-06-15T17:56:21.072" v="1351" actId="478"/>
          <ac:grpSpMkLst>
            <pc:docMk/>
            <pc:sldMk cId="2673639683" sldId="2007578046"/>
            <ac:grpSpMk id="29" creationId="{00000000-0000-0000-0000-000000000000}"/>
          </ac:grpSpMkLst>
        </pc:grpChg>
        <pc:grpChg chg="add mod">
          <ac:chgData name="Youren Shen" userId="0f57c7d14593faaf" providerId="LiveId" clId="{D86F43CF-938A-684D-853B-02F971ACADEB}" dt="2023-06-15T17:56:21.533" v="1352"/>
          <ac:grpSpMkLst>
            <pc:docMk/>
            <pc:sldMk cId="2673639683" sldId="2007578046"/>
            <ac:grpSpMk id="49" creationId="{F9766A82-861A-D1EA-2708-1AF90B88A27A}"/>
          </ac:grpSpMkLst>
        </pc:grpChg>
        <pc:grpChg chg="add mod">
          <ac:chgData name="Youren Shen" userId="0f57c7d14593faaf" providerId="LiveId" clId="{D86F43CF-938A-684D-853B-02F971ACADEB}" dt="2023-06-15T17:56:21.533" v="1352"/>
          <ac:grpSpMkLst>
            <pc:docMk/>
            <pc:sldMk cId="2673639683" sldId="2007578046"/>
            <ac:grpSpMk id="52" creationId="{3374647D-4FB9-3E82-B5E9-6D9D9CADBF20}"/>
          </ac:grpSpMkLst>
        </pc:grpChg>
        <pc:grpChg chg="add mod">
          <ac:chgData name="Youren Shen" userId="0f57c7d14593faaf" providerId="LiveId" clId="{D86F43CF-938A-684D-853B-02F971ACADEB}" dt="2023-06-15T17:56:21.533" v="1352"/>
          <ac:grpSpMkLst>
            <pc:docMk/>
            <pc:sldMk cId="2673639683" sldId="2007578046"/>
            <ac:grpSpMk id="55" creationId="{7C1A0B3F-9CC1-A540-315A-B06B97D896A9}"/>
          </ac:grpSpMkLst>
        </pc:grpChg>
        <pc:cxnChg chg="mod">
          <ac:chgData name="Youren Shen" userId="0f57c7d14593faaf" providerId="LiveId" clId="{D86F43CF-938A-684D-853B-02F971ACADEB}" dt="2023-06-15T17:56:21.072" v="1351" actId="478"/>
          <ac:cxnSpMkLst>
            <pc:docMk/>
            <pc:sldMk cId="2673639683" sldId="2007578046"/>
            <ac:cxnSpMk id="9" creationId="{00000000-0000-0000-0000-000000000000}"/>
          </ac:cxnSpMkLst>
        </pc:cxnChg>
        <pc:cxnChg chg="mod">
          <ac:chgData name="Youren Shen" userId="0f57c7d14593faaf" providerId="LiveId" clId="{D86F43CF-938A-684D-853B-02F971ACADEB}" dt="2023-06-15T17:56:21.072" v="1351" actId="478"/>
          <ac:cxnSpMkLst>
            <pc:docMk/>
            <pc:sldMk cId="2673639683" sldId="2007578046"/>
            <ac:cxnSpMk id="10" creationId="{00000000-0000-0000-0000-000000000000}"/>
          </ac:cxnSpMkLst>
        </pc:cxnChg>
        <pc:cxnChg chg="mod">
          <ac:chgData name="Youren Shen" userId="0f57c7d14593faaf" providerId="LiveId" clId="{D86F43CF-938A-684D-853B-02F971ACADEB}" dt="2023-06-15T17:56:21.072" v="1351" actId="478"/>
          <ac:cxnSpMkLst>
            <pc:docMk/>
            <pc:sldMk cId="2673639683" sldId="2007578046"/>
            <ac:cxnSpMk id="11" creationId="{00000000-0000-0000-0000-000000000000}"/>
          </ac:cxnSpMkLst>
        </pc:cxnChg>
        <pc:cxnChg chg="mod">
          <ac:chgData name="Youren Shen" userId="0f57c7d14593faaf" providerId="LiveId" clId="{D86F43CF-938A-684D-853B-02F971ACADEB}" dt="2023-06-15T17:56:21.072" v="1351" actId="478"/>
          <ac:cxnSpMkLst>
            <pc:docMk/>
            <pc:sldMk cId="2673639683" sldId="2007578046"/>
            <ac:cxnSpMk id="14" creationId="{00000000-0000-0000-0000-000000000000}"/>
          </ac:cxnSpMkLst>
        </pc:cxnChg>
        <pc:cxnChg chg="mod">
          <ac:chgData name="Youren Shen" userId="0f57c7d14593faaf" providerId="LiveId" clId="{D86F43CF-938A-684D-853B-02F971ACADEB}" dt="2023-06-15T17:56:21.072" v="1351" actId="478"/>
          <ac:cxnSpMkLst>
            <pc:docMk/>
            <pc:sldMk cId="2673639683" sldId="2007578046"/>
            <ac:cxnSpMk id="21" creationId="{00000000-0000-0000-0000-000000000000}"/>
          </ac:cxnSpMkLst>
        </pc:cxnChg>
        <pc:cxnChg chg="mod">
          <ac:chgData name="Youren Shen" userId="0f57c7d14593faaf" providerId="LiveId" clId="{D86F43CF-938A-684D-853B-02F971ACADEB}" dt="2023-06-15T17:56:21.072" v="1351" actId="478"/>
          <ac:cxnSpMkLst>
            <pc:docMk/>
            <pc:sldMk cId="2673639683" sldId="2007578046"/>
            <ac:cxnSpMk id="22" creationId="{00000000-0000-0000-0000-000000000000}"/>
          </ac:cxnSpMkLst>
        </pc:cxnChg>
        <pc:cxnChg chg="mod">
          <ac:chgData name="Youren Shen" userId="0f57c7d14593faaf" providerId="LiveId" clId="{D86F43CF-938A-684D-853B-02F971ACADEB}" dt="2023-06-15T17:56:21.072" v="1351" actId="478"/>
          <ac:cxnSpMkLst>
            <pc:docMk/>
            <pc:sldMk cId="2673639683" sldId="2007578046"/>
            <ac:cxnSpMk id="28" creationId="{00000000-0000-0000-0000-000000000000}"/>
          </ac:cxnSpMkLst>
        </pc:cxnChg>
        <pc:cxnChg chg="add mod">
          <ac:chgData name="Youren Shen" userId="0f57c7d14593faaf" providerId="LiveId" clId="{D86F43CF-938A-684D-853B-02F971ACADEB}" dt="2023-06-15T17:56:21.533" v="1352"/>
          <ac:cxnSpMkLst>
            <pc:docMk/>
            <pc:sldMk cId="2673639683" sldId="2007578046"/>
            <ac:cxnSpMk id="33" creationId="{72BB68D1-8CCA-96CD-78FF-FB75D1C1C115}"/>
          </ac:cxnSpMkLst>
        </pc:cxnChg>
        <pc:cxnChg chg="add mod">
          <ac:chgData name="Youren Shen" userId="0f57c7d14593faaf" providerId="LiveId" clId="{D86F43CF-938A-684D-853B-02F971ACADEB}" dt="2023-06-15T17:56:21.533" v="1352"/>
          <ac:cxnSpMkLst>
            <pc:docMk/>
            <pc:sldMk cId="2673639683" sldId="2007578046"/>
            <ac:cxnSpMk id="37" creationId="{76EFEE64-A9E5-5927-F886-E9261CDB37BA}"/>
          </ac:cxnSpMkLst>
        </pc:cxnChg>
        <pc:cxnChg chg="add mod">
          <ac:chgData name="Youren Shen" userId="0f57c7d14593faaf" providerId="LiveId" clId="{D86F43CF-938A-684D-853B-02F971ACADEB}" dt="2023-06-15T17:56:21.533" v="1352"/>
          <ac:cxnSpMkLst>
            <pc:docMk/>
            <pc:sldMk cId="2673639683" sldId="2007578046"/>
            <ac:cxnSpMk id="39" creationId="{15F202A8-176A-45E7-B2C0-6E489767FCB7}"/>
          </ac:cxnSpMkLst>
        </pc:cxnChg>
        <pc:cxnChg chg="add mod">
          <ac:chgData name="Youren Shen" userId="0f57c7d14593faaf" providerId="LiveId" clId="{D86F43CF-938A-684D-853B-02F971ACADEB}" dt="2023-06-15T17:56:21.533" v="1352"/>
          <ac:cxnSpMkLst>
            <pc:docMk/>
            <pc:sldMk cId="2673639683" sldId="2007578046"/>
            <ac:cxnSpMk id="40" creationId="{AC50C8DC-980F-3DFE-37A2-3EA84A0690CA}"/>
          </ac:cxnSpMkLst>
        </pc:cxnChg>
        <pc:cxnChg chg="add mod">
          <ac:chgData name="Youren Shen" userId="0f57c7d14593faaf" providerId="LiveId" clId="{D86F43CF-938A-684D-853B-02F971ACADEB}" dt="2023-06-15T17:56:21.533" v="1352"/>
          <ac:cxnSpMkLst>
            <pc:docMk/>
            <pc:sldMk cId="2673639683" sldId="2007578046"/>
            <ac:cxnSpMk id="41" creationId="{1A6175A3-C79F-6E2D-0288-BF9B708C79BC}"/>
          </ac:cxnSpMkLst>
        </pc:cxnChg>
        <pc:cxnChg chg="add mod">
          <ac:chgData name="Youren Shen" userId="0f57c7d14593faaf" providerId="LiveId" clId="{D86F43CF-938A-684D-853B-02F971ACADEB}" dt="2023-06-15T17:56:21.533" v="1352"/>
          <ac:cxnSpMkLst>
            <pc:docMk/>
            <pc:sldMk cId="2673639683" sldId="2007578046"/>
            <ac:cxnSpMk id="47" creationId="{A62CB520-B11D-5D9E-FB89-F844F12AD944}"/>
          </ac:cxnSpMkLst>
        </pc:cxnChg>
      </pc:sldChg>
      <pc:sldChg chg="addSp delSp modSp add mod modAnim">
        <pc:chgData name="Youren Shen" userId="0f57c7d14593faaf" providerId="LiveId" clId="{D86F43CF-938A-684D-853B-02F971ACADEB}" dt="2023-06-15T18:01:03.631" v="1557" actId="20577"/>
        <pc:sldMkLst>
          <pc:docMk/>
          <pc:sldMk cId="970054590" sldId="2007578047"/>
        </pc:sldMkLst>
        <pc:spChg chg="mod">
          <ac:chgData name="Youren Shen" userId="0f57c7d14593faaf" providerId="LiveId" clId="{D86F43CF-938A-684D-853B-02F971ACADEB}" dt="2023-06-15T18:01:03.631" v="1557" actId="20577"/>
          <ac:spMkLst>
            <pc:docMk/>
            <pc:sldMk cId="970054590" sldId="2007578047"/>
            <ac:spMk id="2" creationId="{00000000-0000-0000-0000-000000000000}"/>
          </ac:spMkLst>
        </pc:spChg>
        <pc:spChg chg="add mod">
          <ac:chgData name="Youren Shen" userId="0f57c7d14593faaf" providerId="LiveId" clId="{D86F43CF-938A-684D-853B-02F971ACADEB}" dt="2023-06-15T18:00:59.173" v="1535" actId="1076"/>
          <ac:spMkLst>
            <pc:docMk/>
            <pc:sldMk cId="970054590" sldId="2007578047"/>
            <ac:spMk id="4" creationId="{F822ACB2-E641-658F-B060-F93B42B9801B}"/>
          </ac:spMkLst>
        </pc:spChg>
        <pc:spChg chg="del">
          <ac:chgData name="Youren Shen" userId="0f57c7d14593faaf" providerId="LiveId" clId="{D86F43CF-938A-684D-853B-02F971ACADEB}" dt="2023-06-15T17:56:49.441" v="1387" actId="478"/>
          <ac:spMkLst>
            <pc:docMk/>
            <pc:sldMk cId="970054590" sldId="2007578047"/>
            <ac:spMk id="6" creationId="{3EBDAE7D-E710-99FC-D56E-72BAB27ABFD1}"/>
          </ac:spMkLst>
        </pc:spChg>
        <pc:spChg chg="add del mod">
          <ac:chgData name="Youren Shen" userId="0f57c7d14593faaf" providerId="LiveId" clId="{D86F43CF-938A-684D-853B-02F971ACADEB}" dt="2023-06-15T17:57:47.512" v="1440"/>
          <ac:spMkLst>
            <pc:docMk/>
            <pc:sldMk cId="970054590" sldId="2007578047"/>
            <ac:spMk id="7" creationId="{B9AB3291-7267-3602-7C0E-5C2707E2E0D1}"/>
          </ac:spMkLst>
        </pc:spChg>
        <pc:spChg chg="add del mod">
          <ac:chgData name="Youren Shen" userId="0f57c7d14593faaf" providerId="LiveId" clId="{D86F43CF-938A-684D-853B-02F971ACADEB}" dt="2023-06-15T17:57:47.512" v="1440"/>
          <ac:spMkLst>
            <pc:docMk/>
            <pc:sldMk cId="970054590" sldId="2007578047"/>
            <ac:spMk id="8" creationId="{21BB844B-D264-B65E-139A-1071C7FAE8DA}"/>
          </ac:spMkLst>
        </pc:spChg>
        <pc:spChg chg="add del mod">
          <ac:chgData name="Youren Shen" userId="0f57c7d14593faaf" providerId="LiveId" clId="{D86F43CF-938A-684D-853B-02F971ACADEB}" dt="2023-06-15T17:57:47.512" v="1440"/>
          <ac:spMkLst>
            <pc:docMk/>
            <pc:sldMk cId="970054590" sldId="2007578047"/>
            <ac:spMk id="9" creationId="{93FFC138-EEDC-54F4-12DD-A07FC8A099D5}"/>
          </ac:spMkLst>
        </pc:spChg>
        <pc:spChg chg="add del mod">
          <ac:chgData name="Youren Shen" userId="0f57c7d14593faaf" providerId="LiveId" clId="{D86F43CF-938A-684D-853B-02F971ACADEB}" dt="2023-06-15T17:57:47.512" v="1440"/>
          <ac:spMkLst>
            <pc:docMk/>
            <pc:sldMk cId="970054590" sldId="2007578047"/>
            <ac:spMk id="10" creationId="{B665D18C-693B-819B-4A79-83CBF6EECFE0}"/>
          </ac:spMkLst>
        </pc:spChg>
        <pc:spChg chg="add del mod">
          <ac:chgData name="Youren Shen" userId="0f57c7d14593faaf" providerId="LiveId" clId="{D86F43CF-938A-684D-853B-02F971ACADEB}" dt="2023-06-15T17:57:47.512" v="1440"/>
          <ac:spMkLst>
            <pc:docMk/>
            <pc:sldMk cId="970054590" sldId="2007578047"/>
            <ac:spMk id="11" creationId="{A692933A-4F68-C982-0F4D-69EF61618B23}"/>
          </ac:spMkLst>
        </pc:spChg>
        <pc:spChg chg="add del mod">
          <ac:chgData name="Youren Shen" userId="0f57c7d14593faaf" providerId="LiveId" clId="{D86F43CF-938A-684D-853B-02F971ACADEB}" dt="2023-06-15T17:57:47.512" v="1440"/>
          <ac:spMkLst>
            <pc:docMk/>
            <pc:sldMk cId="970054590" sldId="2007578047"/>
            <ac:spMk id="12" creationId="{9A531BB6-2F23-0779-BD19-06C0CF62F36A}"/>
          </ac:spMkLst>
        </pc:spChg>
        <pc:spChg chg="add del mod">
          <ac:chgData name="Youren Shen" userId="0f57c7d14593faaf" providerId="LiveId" clId="{D86F43CF-938A-684D-853B-02F971ACADEB}" dt="2023-06-15T17:57:47.512" v="1440"/>
          <ac:spMkLst>
            <pc:docMk/>
            <pc:sldMk cId="970054590" sldId="2007578047"/>
            <ac:spMk id="15" creationId="{EB6AB4C8-B87B-2313-8D72-8F73E677D47A}"/>
          </ac:spMkLst>
        </pc:spChg>
        <pc:spChg chg="add del mod">
          <ac:chgData name="Youren Shen" userId="0f57c7d14593faaf" providerId="LiveId" clId="{D86F43CF-938A-684D-853B-02F971ACADEB}" dt="2023-06-15T17:57:47.512" v="1440"/>
          <ac:spMkLst>
            <pc:docMk/>
            <pc:sldMk cId="970054590" sldId="2007578047"/>
            <ac:spMk id="16" creationId="{7DEFCA59-0E17-A871-3A51-029207B5FF8A}"/>
          </ac:spMkLst>
        </pc:spChg>
        <pc:spChg chg="add del mod">
          <ac:chgData name="Youren Shen" userId="0f57c7d14593faaf" providerId="LiveId" clId="{D86F43CF-938A-684D-853B-02F971ACADEB}" dt="2023-06-15T18:00:59.918" v="1539" actId="1035"/>
          <ac:spMkLst>
            <pc:docMk/>
            <pc:sldMk cId="970054590" sldId="2007578047"/>
            <ac:spMk id="18" creationId="{BA09707E-0FF4-5540-D8D1-2B267A081590}"/>
          </ac:spMkLst>
        </pc:spChg>
        <pc:spChg chg="add del mod">
          <ac:chgData name="Youren Shen" userId="0f57c7d14593faaf" providerId="LiveId" clId="{D86F43CF-938A-684D-853B-02F971ACADEB}" dt="2023-06-15T18:00:59.918" v="1539" actId="1035"/>
          <ac:spMkLst>
            <pc:docMk/>
            <pc:sldMk cId="970054590" sldId="2007578047"/>
            <ac:spMk id="19" creationId="{1E926A52-53C7-B3D7-2242-73D3FEB7DE01}"/>
          </ac:spMkLst>
        </pc:spChg>
        <pc:spChg chg="add del mod">
          <ac:chgData name="Youren Shen" userId="0f57c7d14593faaf" providerId="LiveId" clId="{D86F43CF-938A-684D-853B-02F971ACADEB}" dt="2023-06-15T18:00:59.918" v="1539" actId="1035"/>
          <ac:spMkLst>
            <pc:docMk/>
            <pc:sldMk cId="970054590" sldId="2007578047"/>
            <ac:spMk id="20" creationId="{819ED647-CB9B-BA8C-9524-19FA91A4D54D}"/>
          </ac:spMkLst>
        </pc:spChg>
        <pc:spChg chg="add del mod">
          <ac:chgData name="Youren Shen" userId="0f57c7d14593faaf" providerId="LiveId" clId="{D86F43CF-938A-684D-853B-02F971ACADEB}" dt="2023-06-15T18:00:59.918" v="1539" actId="1035"/>
          <ac:spMkLst>
            <pc:docMk/>
            <pc:sldMk cId="970054590" sldId="2007578047"/>
            <ac:spMk id="21" creationId="{8721AF81-1154-5836-4688-79BBFD6A4532}"/>
          </ac:spMkLst>
        </pc:spChg>
        <pc:spChg chg="add del mod">
          <ac:chgData name="Youren Shen" userId="0f57c7d14593faaf" providerId="LiveId" clId="{D86F43CF-938A-684D-853B-02F971ACADEB}" dt="2023-06-15T18:00:59.918" v="1539" actId="1035"/>
          <ac:spMkLst>
            <pc:docMk/>
            <pc:sldMk cId="970054590" sldId="2007578047"/>
            <ac:spMk id="22" creationId="{9F10BFA9-069A-7B22-D080-94878D19C6F5}"/>
          </ac:spMkLst>
        </pc:spChg>
        <pc:spChg chg="add del mod">
          <ac:chgData name="Youren Shen" userId="0f57c7d14593faaf" providerId="LiveId" clId="{D86F43CF-938A-684D-853B-02F971ACADEB}" dt="2023-06-15T18:00:59.918" v="1539" actId="1035"/>
          <ac:spMkLst>
            <pc:docMk/>
            <pc:sldMk cId="970054590" sldId="2007578047"/>
            <ac:spMk id="23" creationId="{07D02BB0-31F3-65D8-45C9-9C92E8476816}"/>
          </ac:spMkLst>
        </pc:spChg>
        <pc:spChg chg="add del mod">
          <ac:chgData name="Youren Shen" userId="0f57c7d14593faaf" providerId="LiveId" clId="{D86F43CF-938A-684D-853B-02F971ACADEB}" dt="2023-06-15T18:00:59.918" v="1539" actId="1035"/>
          <ac:spMkLst>
            <pc:docMk/>
            <pc:sldMk cId="970054590" sldId="2007578047"/>
            <ac:spMk id="26" creationId="{B2979CA2-F413-128A-DC9F-265B033D2299}"/>
          </ac:spMkLst>
        </pc:spChg>
        <pc:spChg chg="add del mod">
          <ac:chgData name="Youren Shen" userId="0f57c7d14593faaf" providerId="LiveId" clId="{D86F43CF-938A-684D-853B-02F971ACADEB}" dt="2023-06-15T18:00:59.918" v="1539" actId="1035"/>
          <ac:spMkLst>
            <pc:docMk/>
            <pc:sldMk cId="970054590" sldId="2007578047"/>
            <ac:spMk id="27" creationId="{F39CFC1D-C702-A0FD-1659-4205DD72F754}"/>
          </ac:spMkLst>
        </pc:spChg>
        <pc:spChg chg="del">
          <ac:chgData name="Youren Shen" userId="0f57c7d14593faaf" providerId="LiveId" clId="{D86F43CF-938A-684D-853B-02F971ACADEB}" dt="2023-06-15T17:56:49.441" v="1387" actId="478"/>
          <ac:spMkLst>
            <pc:docMk/>
            <pc:sldMk cId="970054590" sldId="2007578047"/>
            <ac:spMk id="30" creationId="{C8F71FE6-EE39-6C0E-02FE-DC9C6630C9EA}"/>
          </ac:spMkLst>
        </pc:spChg>
        <pc:spChg chg="del">
          <ac:chgData name="Youren Shen" userId="0f57c7d14593faaf" providerId="LiveId" clId="{D86F43CF-938A-684D-853B-02F971ACADEB}" dt="2023-06-15T17:56:49.441" v="1387" actId="478"/>
          <ac:spMkLst>
            <pc:docMk/>
            <pc:sldMk cId="970054590" sldId="2007578047"/>
            <ac:spMk id="31" creationId="{EE6CDCC1-3AE5-8508-404A-7F002C5E59F5}"/>
          </ac:spMkLst>
        </pc:spChg>
        <pc:spChg chg="del">
          <ac:chgData name="Youren Shen" userId="0f57c7d14593faaf" providerId="LiveId" clId="{D86F43CF-938A-684D-853B-02F971ACADEB}" dt="2023-06-15T17:56:49.441" v="1387" actId="478"/>
          <ac:spMkLst>
            <pc:docMk/>
            <pc:sldMk cId="970054590" sldId="2007578047"/>
            <ac:spMk id="32" creationId="{A4E328C6-00AE-639B-D3F0-DBFC8B955147}"/>
          </ac:spMkLst>
        </pc:spChg>
        <pc:spChg chg="del">
          <ac:chgData name="Youren Shen" userId="0f57c7d14593faaf" providerId="LiveId" clId="{D86F43CF-938A-684D-853B-02F971ACADEB}" dt="2023-06-15T17:56:49.441" v="1387" actId="478"/>
          <ac:spMkLst>
            <pc:docMk/>
            <pc:sldMk cId="970054590" sldId="2007578047"/>
            <ac:spMk id="34" creationId="{A4A979F0-66F2-0764-7F16-73B9EB996ADA}"/>
          </ac:spMkLst>
        </pc:spChg>
        <pc:spChg chg="del">
          <ac:chgData name="Youren Shen" userId="0f57c7d14593faaf" providerId="LiveId" clId="{D86F43CF-938A-684D-853B-02F971ACADEB}" dt="2023-06-15T17:56:49.441" v="1387" actId="478"/>
          <ac:spMkLst>
            <pc:docMk/>
            <pc:sldMk cId="970054590" sldId="2007578047"/>
            <ac:spMk id="35" creationId="{F93A4943-4ED3-41D2-C903-8F9A684E84A0}"/>
          </ac:spMkLst>
        </pc:spChg>
        <pc:spChg chg="del">
          <ac:chgData name="Youren Shen" userId="0f57c7d14593faaf" providerId="LiveId" clId="{D86F43CF-938A-684D-853B-02F971ACADEB}" dt="2023-06-15T17:56:49.441" v="1387" actId="478"/>
          <ac:spMkLst>
            <pc:docMk/>
            <pc:sldMk cId="970054590" sldId="2007578047"/>
            <ac:spMk id="36" creationId="{D007BB15-39FF-0B4D-EA9D-18128EB51BEB}"/>
          </ac:spMkLst>
        </pc:spChg>
        <pc:spChg chg="del">
          <ac:chgData name="Youren Shen" userId="0f57c7d14593faaf" providerId="LiveId" clId="{D86F43CF-938A-684D-853B-02F971ACADEB}" dt="2023-06-15T17:56:49.441" v="1387" actId="478"/>
          <ac:spMkLst>
            <pc:docMk/>
            <pc:sldMk cId="970054590" sldId="2007578047"/>
            <ac:spMk id="38" creationId="{D61C6111-F170-D164-3263-62E9D7782B37}"/>
          </ac:spMkLst>
        </pc:spChg>
        <pc:spChg chg="del">
          <ac:chgData name="Youren Shen" userId="0f57c7d14593faaf" providerId="LiveId" clId="{D86F43CF-938A-684D-853B-02F971ACADEB}" dt="2023-06-15T17:56:49.441" v="1387" actId="478"/>
          <ac:spMkLst>
            <pc:docMk/>
            <pc:sldMk cId="970054590" sldId="2007578047"/>
            <ac:spMk id="42" creationId="{872FC724-5A85-81EC-D61F-99F1C9D2CABD}"/>
          </ac:spMkLst>
        </pc:spChg>
        <pc:spChg chg="del">
          <ac:chgData name="Youren Shen" userId="0f57c7d14593faaf" providerId="LiveId" clId="{D86F43CF-938A-684D-853B-02F971ACADEB}" dt="2023-06-15T17:56:49.441" v="1387" actId="478"/>
          <ac:spMkLst>
            <pc:docMk/>
            <pc:sldMk cId="970054590" sldId="2007578047"/>
            <ac:spMk id="43" creationId="{EB6184E6-41AF-6339-3C92-0B5BFFFE8568}"/>
          </ac:spMkLst>
        </pc:spChg>
        <pc:spChg chg="del">
          <ac:chgData name="Youren Shen" userId="0f57c7d14593faaf" providerId="LiveId" clId="{D86F43CF-938A-684D-853B-02F971ACADEB}" dt="2023-06-15T17:56:49.441" v="1387" actId="478"/>
          <ac:spMkLst>
            <pc:docMk/>
            <pc:sldMk cId="970054590" sldId="2007578047"/>
            <ac:spMk id="44" creationId="{92243289-1B1B-7693-501A-0C05A237BAB4}"/>
          </ac:spMkLst>
        </pc:spChg>
        <pc:spChg chg="del">
          <ac:chgData name="Youren Shen" userId="0f57c7d14593faaf" providerId="LiveId" clId="{D86F43CF-938A-684D-853B-02F971ACADEB}" dt="2023-06-15T17:56:49.441" v="1387" actId="478"/>
          <ac:spMkLst>
            <pc:docMk/>
            <pc:sldMk cId="970054590" sldId="2007578047"/>
            <ac:spMk id="45" creationId="{22303C37-BEA3-A059-5090-8BA1C20E3F51}"/>
          </ac:spMkLst>
        </pc:spChg>
        <pc:spChg chg="del">
          <ac:chgData name="Youren Shen" userId="0f57c7d14593faaf" providerId="LiveId" clId="{D86F43CF-938A-684D-853B-02F971ACADEB}" dt="2023-06-15T17:56:49.441" v="1387" actId="478"/>
          <ac:spMkLst>
            <pc:docMk/>
            <pc:sldMk cId="970054590" sldId="2007578047"/>
            <ac:spMk id="46" creationId="{56091CF7-560C-08C6-9A5D-39AC0A990D5D}"/>
          </ac:spMkLst>
        </pc:spChg>
        <pc:spChg chg="del">
          <ac:chgData name="Youren Shen" userId="0f57c7d14593faaf" providerId="LiveId" clId="{D86F43CF-938A-684D-853B-02F971ACADEB}" dt="2023-06-15T17:56:49.441" v="1387" actId="478"/>
          <ac:spMkLst>
            <pc:docMk/>
            <pc:sldMk cId="970054590" sldId="2007578047"/>
            <ac:spMk id="48" creationId="{CB064AE7-1771-E782-69D1-1F2B4F8C552A}"/>
          </ac:spMkLst>
        </pc:spChg>
        <pc:spChg chg="del">
          <ac:chgData name="Youren Shen" userId="0f57c7d14593faaf" providerId="LiveId" clId="{D86F43CF-938A-684D-853B-02F971ACADEB}" dt="2023-06-15T17:56:49.441" v="1387" actId="478"/>
          <ac:spMkLst>
            <pc:docMk/>
            <pc:sldMk cId="970054590" sldId="2007578047"/>
            <ac:spMk id="58" creationId="{E225A390-2F6E-E528-3800-3B0091FCC637}"/>
          </ac:spMkLst>
        </pc:spChg>
        <pc:spChg chg="del">
          <ac:chgData name="Youren Shen" userId="0f57c7d14593faaf" providerId="LiveId" clId="{D86F43CF-938A-684D-853B-02F971ACADEB}" dt="2023-06-15T17:56:49.441" v="1387" actId="478"/>
          <ac:spMkLst>
            <pc:docMk/>
            <pc:sldMk cId="970054590" sldId="2007578047"/>
            <ac:spMk id="59" creationId="{FABCCE43-FED8-0DBE-5569-606958364AB5}"/>
          </ac:spMkLst>
        </pc:spChg>
        <pc:spChg chg="del">
          <ac:chgData name="Youren Shen" userId="0f57c7d14593faaf" providerId="LiveId" clId="{D86F43CF-938A-684D-853B-02F971ACADEB}" dt="2023-06-15T17:56:49.441" v="1387" actId="478"/>
          <ac:spMkLst>
            <pc:docMk/>
            <pc:sldMk cId="970054590" sldId="2007578047"/>
            <ac:spMk id="60" creationId="{3569F9DB-8C5F-20C8-B5D1-FA09C604B782}"/>
          </ac:spMkLst>
        </pc:spChg>
        <pc:grpChg chg="del">
          <ac:chgData name="Youren Shen" userId="0f57c7d14593faaf" providerId="LiveId" clId="{D86F43CF-938A-684D-853B-02F971ACADEB}" dt="2023-06-15T17:56:49.441" v="1387" actId="478"/>
          <ac:grpSpMkLst>
            <pc:docMk/>
            <pc:sldMk cId="970054590" sldId="2007578047"/>
            <ac:grpSpMk id="49" creationId="{F9766A82-861A-D1EA-2708-1AF90B88A27A}"/>
          </ac:grpSpMkLst>
        </pc:grpChg>
        <pc:grpChg chg="del">
          <ac:chgData name="Youren Shen" userId="0f57c7d14593faaf" providerId="LiveId" clId="{D86F43CF-938A-684D-853B-02F971ACADEB}" dt="2023-06-15T17:56:49.441" v="1387" actId="478"/>
          <ac:grpSpMkLst>
            <pc:docMk/>
            <pc:sldMk cId="970054590" sldId="2007578047"/>
            <ac:grpSpMk id="52" creationId="{3374647D-4FB9-3E82-B5E9-6D9D9CADBF20}"/>
          </ac:grpSpMkLst>
        </pc:grpChg>
        <pc:grpChg chg="del">
          <ac:chgData name="Youren Shen" userId="0f57c7d14593faaf" providerId="LiveId" clId="{D86F43CF-938A-684D-853B-02F971ACADEB}" dt="2023-06-15T17:56:49.441" v="1387" actId="478"/>
          <ac:grpSpMkLst>
            <pc:docMk/>
            <pc:sldMk cId="970054590" sldId="2007578047"/>
            <ac:grpSpMk id="55" creationId="{7C1A0B3F-9CC1-A540-315A-B06B97D896A9}"/>
          </ac:grpSpMkLst>
        </pc:grpChg>
        <pc:picChg chg="add del mod">
          <ac:chgData name="Youren Shen" userId="0f57c7d14593faaf" providerId="LiveId" clId="{D86F43CF-938A-684D-853B-02F971ACADEB}" dt="2023-06-15T17:57:47.512" v="1440"/>
          <ac:picMkLst>
            <pc:docMk/>
            <pc:sldMk cId="970054590" sldId="2007578047"/>
            <ac:picMk id="5" creationId="{6DBC04F4-6E04-2E2F-7D25-B67B9E87A92E}"/>
          </ac:picMkLst>
        </pc:picChg>
        <pc:picChg chg="add del mod">
          <ac:chgData name="Youren Shen" userId="0f57c7d14593faaf" providerId="LiveId" clId="{D86F43CF-938A-684D-853B-02F971ACADEB}" dt="2023-06-15T18:00:59.918" v="1539" actId="1035"/>
          <ac:picMkLst>
            <pc:docMk/>
            <pc:sldMk cId="970054590" sldId="2007578047"/>
            <ac:picMk id="17" creationId="{F3B433AE-6E51-007D-3B9E-44AD0B7CFB35}"/>
          </ac:picMkLst>
        </pc:picChg>
        <pc:cxnChg chg="add del mod">
          <ac:chgData name="Youren Shen" userId="0f57c7d14593faaf" providerId="LiveId" clId="{D86F43CF-938A-684D-853B-02F971ACADEB}" dt="2023-06-15T17:57:47.512" v="1440"/>
          <ac:cxnSpMkLst>
            <pc:docMk/>
            <pc:sldMk cId="970054590" sldId="2007578047"/>
            <ac:cxnSpMk id="13" creationId="{B286D6CA-D78D-BFA3-1231-5E3372F65C23}"/>
          </ac:cxnSpMkLst>
        </pc:cxnChg>
        <pc:cxnChg chg="add del mod">
          <ac:chgData name="Youren Shen" userId="0f57c7d14593faaf" providerId="LiveId" clId="{D86F43CF-938A-684D-853B-02F971ACADEB}" dt="2023-06-15T17:57:47.512" v="1440"/>
          <ac:cxnSpMkLst>
            <pc:docMk/>
            <pc:sldMk cId="970054590" sldId="2007578047"/>
            <ac:cxnSpMk id="14" creationId="{4DD51615-913B-C282-6E76-824F35AC80D3}"/>
          </ac:cxnSpMkLst>
        </pc:cxnChg>
        <pc:cxnChg chg="add del mod">
          <ac:chgData name="Youren Shen" userId="0f57c7d14593faaf" providerId="LiveId" clId="{D86F43CF-938A-684D-853B-02F971ACADEB}" dt="2023-06-15T18:00:59.918" v="1539" actId="1035"/>
          <ac:cxnSpMkLst>
            <pc:docMk/>
            <pc:sldMk cId="970054590" sldId="2007578047"/>
            <ac:cxnSpMk id="24" creationId="{F0909F16-0D1D-A736-287D-FF12D010A35F}"/>
          </ac:cxnSpMkLst>
        </pc:cxnChg>
        <pc:cxnChg chg="add del mod">
          <ac:chgData name="Youren Shen" userId="0f57c7d14593faaf" providerId="LiveId" clId="{D86F43CF-938A-684D-853B-02F971ACADEB}" dt="2023-06-15T18:00:59.918" v="1539" actId="1035"/>
          <ac:cxnSpMkLst>
            <pc:docMk/>
            <pc:sldMk cId="970054590" sldId="2007578047"/>
            <ac:cxnSpMk id="25" creationId="{28F38799-2BEB-D4F3-6D25-EAEDC0F498FD}"/>
          </ac:cxnSpMkLst>
        </pc:cxnChg>
        <pc:cxnChg chg="del">
          <ac:chgData name="Youren Shen" userId="0f57c7d14593faaf" providerId="LiveId" clId="{D86F43CF-938A-684D-853B-02F971ACADEB}" dt="2023-06-15T17:56:49.441" v="1387" actId="478"/>
          <ac:cxnSpMkLst>
            <pc:docMk/>
            <pc:sldMk cId="970054590" sldId="2007578047"/>
            <ac:cxnSpMk id="33" creationId="{72BB68D1-8CCA-96CD-78FF-FB75D1C1C115}"/>
          </ac:cxnSpMkLst>
        </pc:cxnChg>
        <pc:cxnChg chg="del">
          <ac:chgData name="Youren Shen" userId="0f57c7d14593faaf" providerId="LiveId" clId="{D86F43CF-938A-684D-853B-02F971ACADEB}" dt="2023-06-15T17:56:49.441" v="1387" actId="478"/>
          <ac:cxnSpMkLst>
            <pc:docMk/>
            <pc:sldMk cId="970054590" sldId="2007578047"/>
            <ac:cxnSpMk id="37" creationId="{76EFEE64-A9E5-5927-F886-E9261CDB37BA}"/>
          </ac:cxnSpMkLst>
        </pc:cxnChg>
        <pc:cxnChg chg="del">
          <ac:chgData name="Youren Shen" userId="0f57c7d14593faaf" providerId="LiveId" clId="{D86F43CF-938A-684D-853B-02F971ACADEB}" dt="2023-06-15T17:56:49.441" v="1387" actId="478"/>
          <ac:cxnSpMkLst>
            <pc:docMk/>
            <pc:sldMk cId="970054590" sldId="2007578047"/>
            <ac:cxnSpMk id="39" creationId="{15F202A8-176A-45E7-B2C0-6E489767FCB7}"/>
          </ac:cxnSpMkLst>
        </pc:cxnChg>
        <pc:cxnChg chg="del">
          <ac:chgData name="Youren Shen" userId="0f57c7d14593faaf" providerId="LiveId" clId="{D86F43CF-938A-684D-853B-02F971ACADEB}" dt="2023-06-15T17:56:49.441" v="1387" actId="478"/>
          <ac:cxnSpMkLst>
            <pc:docMk/>
            <pc:sldMk cId="970054590" sldId="2007578047"/>
            <ac:cxnSpMk id="40" creationId="{AC50C8DC-980F-3DFE-37A2-3EA84A0690CA}"/>
          </ac:cxnSpMkLst>
        </pc:cxnChg>
        <pc:cxnChg chg="del">
          <ac:chgData name="Youren Shen" userId="0f57c7d14593faaf" providerId="LiveId" clId="{D86F43CF-938A-684D-853B-02F971ACADEB}" dt="2023-06-15T17:56:49.441" v="1387" actId="478"/>
          <ac:cxnSpMkLst>
            <pc:docMk/>
            <pc:sldMk cId="970054590" sldId="2007578047"/>
            <ac:cxnSpMk id="41" creationId="{1A6175A3-C79F-6E2D-0288-BF9B708C79BC}"/>
          </ac:cxnSpMkLst>
        </pc:cxnChg>
        <pc:cxnChg chg="del">
          <ac:chgData name="Youren Shen" userId="0f57c7d14593faaf" providerId="LiveId" clId="{D86F43CF-938A-684D-853B-02F971ACADEB}" dt="2023-06-15T17:56:49.441" v="1387" actId="478"/>
          <ac:cxnSpMkLst>
            <pc:docMk/>
            <pc:sldMk cId="970054590" sldId="2007578047"/>
            <ac:cxnSpMk id="47" creationId="{A62CB520-B11D-5D9E-FB89-F844F12AD944}"/>
          </ac:cxnSpMkLst>
        </pc:cxnChg>
      </pc:sldChg>
      <pc:sldChg chg="add">
        <pc:chgData name="Youren Shen" userId="0f57c7d14593faaf" providerId="LiveId" clId="{D86F43CF-938A-684D-853B-02F971ACADEB}" dt="2023-06-15T18:03:13.567" v="1559"/>
        <pc:sldMkLst>
          <pc:docMk/>
          <pc:sldMk cId="0" sldId="2007578048"/>
        </pc:sldMkLst>
      </pc:sldChg>
      <pc:sldChg chg="addSp delSp modSp add mod">
        <pc:chgData name="Youren Shen" userId="0f57c7d14593faaf" providerId="LiveId" clId="{D86F43CF-938A-684D-853B-02F971ACADEB}" dt="2023-06-15T18:07:26.432" v="1612" actId="1037"/>
        <pc:sldMkLst>
          <pc:docMk/>
          <pc:sldMk cId="2353859681" sldId="2007578049"/>
        </pc:sldMkLst>
        <pc:spChg chg="add mod">
          <ac:chgData name="Youren Shen" userId="0f57c7d14593faaf" providerId="LiveId" clId="{D86F43CF-938A-684D-853B-02F971ACADEB}" dt="2023-06-15T18:06:36.450" v="1572" actId="1076"/>
          <ac:spMkLst>
            <pc:docMk/>
            <pc:sldMk cId="2353859681" sldId="2007578049"/>
            <ac:spMk id="2" creationId="{03F72534-3CC9-C95C-4E96-1D3C3BCD42DC}"/>
          </ac:spMkLst>
        </pc:spChg>
        <pc:spChg chg="add mod">
          <ac:chgData name="Youren Shen" userId="0f57c7d14593faaf" providerId="LiveId" clId="{D86F43CF-938A-684D-853B-02F971ACADEB}" dt="2023-06-15T18:06:49.940" v="1593" actId="1037"/>
          <ac:spMkLst>
            <pc:docMk/>
            <pc:sldMk cId="2353859681" sldId="2007578049"/>
            <ac:spMk id="3" creationId="{C1B1160E-A1C5-4C15-30CC-B5B58A220E23}"/>
          </ac:spMkLst>
        </pc:spChg>
        <pc:spChg chg="add mod">
          <ac:chgData name="Youren Shen" userId="0f57c7d14593faaf" providerId="LiveId" clId="{D86F43CF-938A-684D-853B-02F971ACADEB}" dt="2023-06-15T18:07:19.136" v="1605" actId="1038"/>
          <ac:spMkLst>
            <pc:docMk/>
            <pc:sldMk cId="2353859681" sldId="2007578049"/>
            <ac:spMk id="4" creationId="{40EFD978-E7DB-3F0B-CB69-E45FC6F5BBD1}"/>
          </ac:spMkLst>
        </pc:spChg>
        <pc:spChg chg="mod">
          <ac:chgData name="Youren Shen" userId="0f57c7d14593faaf" providerId="LiveId" clId="{D86F43CF-938A-684D-853B-02F971ACADEB}" dt="2023-06-15T18:06:42.457" v="1584" actId="1038"/>
          <ac:spMkLst>
            <pc:docMk/>
            <pc:sldMk cId="2353859681" sldId="2007578049"/>
            <ac:spMk id="8" creationId="{03B21316-89EE-509E-D445-157EF552A9ED}"/>
          </ac:spMkLst>
        </pc:spChg>
        <pc:spChg chg="mod">
          <ac:chgData name="Youren Shen" userId="0f57c7d14593faaf" providerId="LiveId" clId="{D86F43CF-938A-684D-853B-02F971ACADEB}" dt="2023-06-15T18:06:42.457" v="1584" actId="1038"/>
          <ac:spMkLst>
            <pc:docMk/>
            <pc:sldMk cId="2353859681" sldId="2007578049"/>
            <ac:spMk id="9" creationId="{977139A8-C940-BDF6-99B8-7204D887A0D8}"/>
          </ac:spMkLst>
        </pc:spChg>
        <pc:spChg chg="add mod">
          <ac:chgData name="Youren Shen" userId="0f57c7d14593faaf" providerId="LiveId" clId="{D86F43CF-938A-684D-853B-02F971ACADEB}" dt="2023-06-15T18:06:42.457" v="1584" actId="1038"/>
          <ac:spMkLst>
            <pc:docMk/>
            <pc:sldMk cId="2353859681" sldId="2007578049"/>
            <ac:spMk id="10" creationId="{F90DD105-57AA-116B-648B-E994F08A3786}"/>
          </ac:spMkLst>
        </pc:spChg>
        <pc:spChg chg="del">
          <ac:chgData name="Youren Shen" userId="0f57c7d14593faaf" providerId="LiveId" clId="{D86F43CF-938A-684D-853B-02F971ACADEB}" dt="2023-06-15T18:06:27.213" v="1568" actId="478"/>
          <ac:spMkLst>
            <pc:docMk/>
            <pc:sldMk cId="2353859681" sldId="2007578049"/>
            <ac:spMk id="13" creationId="{00000000-0000-0000-0000-000000000000}"/>
          </ac:spMkLst>
        </pc:spChg>
        <pc:spChg chg="mod">
          <ac:chgData name="Youren Shen" userId="0f57c7d14593faaf" providerId="LiveId" clId="{D86F43CF-938A-684D-853B-02F971ACADEB}" dt="2023-06-15T18:06:42.457" v="1584" actId="1038"/>
          <ac:spMkLst>
            <pc:docMk/>
            <pc:sldMk cId="2353859681" sldId="2007578049"/>
            <ac:spMk id="14" creationId="{DE6F8B0D-D2C2-E16C-ED54-0381F4086D51}"/>
          </ac:spMkLst>
        </pc:spChg>
        <pc:spChg chg="mod">
          <ac:chgData name="Youren Shen" userId="0f57c7d14593faaf" providerId="LiveId" clId="{D86F43CF-938A-684D-853B-02F971ACADEB}" dt="2023-06-15T18:06:42.457" v="1584" actId="1038"/>
          <ac:spMkLst>
            <pc:docMk/>
            <pc:sldMk cId="2353859681" sldId="2007578049"/>
            <ac:spMk id="16" creationId="{189A2DD8-4A5F-5A1A-80F2-192FDDA67576}"/>
          </ac:spMkLst>
        </pc:spChg>
        <pc:spChg chg="del">
          <ac:chgData name="Youren Shen" userId="0f57c7d14593faaf" providerId="LiveId" clId="{D86F43CF-938A-684D-853B-02F971ACADEB}" dt="2023-06-15T18:06:27.213" v="1568" actId="478"/>
          <ac:spMkLst>
            <pc:docMk/>
            <pc:sldMk cId="2353859681" sldId="2007578049"/>
            <ac:spMk id="17" creationId="{00000000-0000-0000-0000-000000000000}"/>
          </ac:spMkLst>
        </pc:spChg>
        <pc:spChg chg="mod">
          <ac:chgData name="Youren Shen" userId="0f57c7d14593faaf" providerId="LiveId" clId="{D86F43CF-938A-684D-853B-02F971ACADEB}" dt="2023-06-15T18:06:42.457" v="1584" actId="1038"/>
          <ac:spMkLst>
            <pc:docMk/>
            <pc:sldMk cId="2353859681" sldId="2007578049"/>
            <ac:spMk id="19" creationId="{9C3C2B1C-FD14-F0AA-E692-47B091EBFF7B}"/>
          </ac:spMkLst>
        </pc:spChg>
        <pc:spChg chg="mod">
          <ac:chgData name="Youren Shen" userId="0f57c7d14593faaf" providerId="LiveId" clId="{D86F43CF-938A-684D-853B-02F971ACADEB}" dt="2023-06-15T18:06:42.457" v="1584" actId="1038"/>
          <ac:spMkLst>
            <pc:docMk/>
            <pc:sldMk cId="2353859681" sldId="2007578049"/>
            <ac:spMk id="20" creationId="{3B47EA3E-9272-0632-2026-BDF77F9D0E07}"/>
          </ac:spMkLst>
        </pc:spChg>
        <pc:spChg chg="add mod">
          <ac:chgData name="Youren Shen" userId="0f57c7d14593faaf" providerId="LiveId" clId="{D86F43CF-938A-684D-853B-02F971ACADEB}" dt="2023-06-15T18:06:42.457" v="1584" actId="1038"/>
          <ac:spMkLst>
            <pc:docMk/>
            <pc:sldMk cId="2353859681" sldId="2007578049"/>
            <ac:spMk id="22" creationId="{B135E576-B62E-4825-93E2-E01BF93CEB84}"/>
          </ac:spMkLst>
        </pc:spChg>
        <pc:spChg chg="add mod">
          <ac:chgData name="Youren Shen" userId="0f57c7d14593faaf" providerId="LiveId" clId="{D86F43CF-938A-684D-853B-02F971ACADEB}" dt="2023-06-15T18:06:42.457" v="1584" actId="1038"/>
          <ac:spMkLst>
            <pc:docMk/>
            <pc:sldMk cId="2353859681" sldId="2007578049"/>
            <ac:spMk id="24" creationId="{C842384F-2B22-D01A-72AB-57D63B25E23F}"/>
          </ac:spMkLst>
        </pc:spChg>
        <pc:spChg chg="del">
          <ac:chgData name="Youren Shen" userId="0f57c7d14593faaf" providerId="LiveId" clId="{D86F43CF-938A-684D-853B-02F971ACADEB}" dt="2023-06-15T18:06:27.213" v="1568" actId="478"/>
          <ac:spMkLst>
            <pc:docMk/>
            <pc:sldMk cId="2353859681" sldId="2007578049"/>
            <ac:spMk id="27" creationId="{00000000-0000-0000-0000-000000000000}"/>
          </ac:spMkLst>
        </pc:spChg>
        <pc:spChg chg="mod">
          <ac:chgData name="Youren Shen" userId="0f57c7d14593faaf" providerId="LiveId" clId="{D86F43CF-938A-684D-853B-02F971ACADEB}" dt="2023-06-15T18:06:49.940" v="1593" actId="1037"/>
          <ac:spMkLst>
            <pc:docMk/>
            <pc:sldMk cId="2353859681" sldId="2007578049"/>
            <ac:spMk id="28" creationId="{FAD7C355-AD16-7FA3-BCE1-9EDBDAE9752C}"/>
          </ac:spMkLst>
        </pc:spChg>
        <pc:spChg chg="del">
          <ac:chgData name="Youren Shen" userId="0f57c7d14593faaf" providerId="LiveId" clId="{D86F43CF-938A-684D-853B-02F971ACADEB}" dt="2023-06-15T18:06:29.606" v="1569" actId="478"/>
          <ac:spMkLst>
            <pc:docMk/>
            <pc:sldMk cId="2353859681" sldId="2007578049"/>
            <ac:spMk id="29" creationId="{00000000-0000-0000-0000-000000000000}"/>
          </ac:spMkLst>
        </pc:spChg>
        <pc:spChg chg="mod">
          <ac:chgData name="Youren Shen" userId="0f57c7d14593faaf" providerId="LiveId" clId="{D86F43CF-938A-684D-853B-02F971ACADEB}" dt="2023-06-15T18:06:49.940" v="1593" actId="1037"/>
          <ac:spMkLst>
            <pc:docMk/>
            <pc:sldMk cId="2353859681" sldId="2007578049"/>
            <ac:spMk id="30" creationId="{88D7A183-5C0D-2830-6278-9B87FA193167}"/>
          </ac:spMkLst>
        </pc:spChg>
        <pc:spChg chg="add mod">
          <ac:chgData name="Youren Shen" userId="0f57c7d14593faaf" providerId="LiveId" clId="{D86F43CF-938A-684D-853B-02F971ACADEB}" dt="2023-06-15T18:06:49.940" v="1593" actId="1037"/>
          <ac:spMkLst>
            <pc:docMk/>
            <pc:sldMk cId="2353859681" sldId="2007578049"/>
            <ac:spMk id="31" creationId="{271E53E2-3BE0-02D9-8787-305AD54E6FB6}"/>
          </ac:spMkLst>
        </pc:spChg>
        <pc:spChg chg="del">
          <ac:chgData name="Youren Shen" userId="0f57c7d14593faaf" providerId="LiveId" clId="{D86F43CF-938A-684D-853B-02F971ACADEB}" dt="2023-06-15T18:06:27.213" v="1568" actId="478"/>
          <ac:spMkLst>
            <pc:docMk/>
            <pc:sldMk cId="2353859681" sldId="2007578049"/>
            <ac:spMk id="32" creationId="{00000000-0000-0000-0000-000000000000}"/>
          </ac:spMkLst>
        </pc:spChg>
        <pc:spChg chg="mod">
          <ac:chgData name="Youren Shen" userId="0f57c7d14593faaf" providerId="LiveId" clId="{D86F43CF-938A-684D-853B-02F971ACADEB}" dt="2023-06-15T18:06:52.003" v="1595" actId="1076"/>
          <ac:spMkLst>
            <pc:docMk/>
            <pc:sldMk cId="2353859681" sldId="2007578049"/>
            <ac:spMk id="34" creationId="{00000000-0000-0000-0000-000000000000}"/>
          </ac:spMkLst>
        </pc:spChg>
        <pc:spChg chg="mod">
          <ac:chgData name="Youren Shen" userId="0f57c7d14593faaf" providerId="LiveId" clId="{D86F43CF-938A-684D-853B-02F971ACADEB}" dt="2023-06-15T18:06:49.940" v="1593" actId="1037"/>
          <ac:spMkLst>
            <pc:docMk/>
            <pc:sldMk cId="2353859681" sldId="2007578049"/>
            <ac:spMk id="36" creationId="{E1E3A26F-F5EA-D462-FDDA-CC08EDBC1B92}"/>
          </ac:spMkLst>
        </pc:spChg>
        <pc:spChg chg="mod">
          <ac:chgData name="Youren Shen" userId="0f57c7d14593faaf" providerId="LiveId" clId="{D86F43CF-938A-684D-853B-02F971ACADEB}" dt="2023-06-15T18:06:49.940" v="1593" actId="1037"/>
          <ac:spMkLst>
            <pc:docMk/>
            <pc:sldMk cId="2353859681" sldId="2007578049"/>
            <ac:spMk id="37" creationId="{333E914C-4F80-2781-BDFD-EF81E4DD8795}"/>
          </ac:spMkLst>
        </pc:spChg>
        <pc:spChg chg="mod">
          <ac:chgData name="Youren Shen" userId="0f57c7d14593faaf" providerId="LiveId" clId="{D86F43CF-938A-684D-853B-02F971ACADEB}" dt="2023-06-15T18:06:49.940" v="1593" actId="1037"/>
          <ac:spMkLst>
            <pc:docMk/>
            <pc:sldMk cId="2353859681" sldId="2007578049"/>
            <ac:spMk id="39" creationId="{531B7B9A-FA48-A65D-0CCC-C58828B76786}"/>
          </ac:spMkLst>
        </pc:spChg>
        <pc:spChg chg="mod">
          <ac:chgData name="Youren Shen" userId="0f57c7d14593faaf" providerId="LiveId" clId="{D86F43CF-938A-684D-853B-02F971ACADEB}" dt="2023-06-15T18:06:49.940" v="1593" actId="1037"/>
          <ac:spMkLst>
            <pc:docMk/>
            <pc:sldMk cId="2353859681" sldId="2007578049"/>
            <ac:spMk id="40" creationId="{E368D3F8-8775-6FFC-4DB5-36AF6DC0EA35}"/>
          </ac:spMkLst>
        </pc:spChg>
        <pc:spChg chg="add mod">
          <ac:chgData name="Youren Shen" userId="0f57c7d14593faaf" providerId="LiveId" clId="{D86F43CF-938A-684D-853B-02F971ACADEB}" dt="2023-06-15T18:06:49.940" v="1593" actId="1037"/>
          <ac:spMkLst>
            <pc:docMk/>
            <pc:sldMk cId="2353859681" sldId="2007578049"/>
            <ac:spMk id="41" creationId="{FF605B3A-B8ED-67BF-D273-7B88F7306715}"/>
          </ac:spMkLst>
        </pc:spChg>
        <pc:spChg chg="add mod">
          <ac:chgData name="Youren Shen" userId="0f57c7d14593faaf" providerId="LiveId" clId="{D86F43CF-938A-684D-853B-02F971ACADEB}" dt="2023-06-15T18:06:49.940" v="1593" actId="1037"/>
          <ac:spMkLst>
            <pc:docMk/>
            <pc:sldMk cId="2353859681" sldId="2007578049"/>
            <ac:spMk id="42" creationId="{2AD202A9-F1D3-C74F-DB5B-052EE23C1C58}"/>
          </ac:spMkLst>
        </pc:spChg>
        <pc:spChg chg="mod">
          <ac:chgData name="Youren Shen" userId="0f57c7d14593faaf" providerId="LiveId" clId="{D86F43CF-938A-684D-853B-02F971ACADEB}" dt="2023-06-15T18:07:26.432" v="1612" actId="1037"/>
          <ac:spMkLst>
            <pc:docMk/>
            <pc:sldMk cId="2353859681" sldId="2007578049"/>
            <ac:spMk id="44" creationId="{EE3D6A24-32AD-D6EC-ABB8-BF78F0551559}"/>
          </ac:spMkLst>
        </pc:spChg>
        <pc:spChg chg="mod">
          <ac:chgData name="Youren Shen" userId="0f57c7d14593faaf" providerId="LiveId" clId="{D86F43CF-938A-684D-853B-02F971ACADEB}" dt="2023-06-15T18:07:26.432" v="1612" actId="1037"/>
          <ac:spMkLst>
            <pc:docMk/>
            <pc:sldMk cId="2353859681" sldId="2007578049"/>
            <ac:spMk id="45" creationId="{6D995551-4CC6-D3C7-0DA8-8AA6F5FDD04D}"/>
          </ac:spMkLst>
        </pc:spChg>
        <pc:spChg chg="add mod">
          <ac:chgData name="Youren Shen" userId="0f57c7d14593faaf" providerId="LiveId" clId="{D86F43CF-938A-684D-853B-02F971ACADEB}" dt="2023-06-15T18:07:26.432" v="1612" actId="1037"/>
          <ac:spMkLst>
            <pc:docMk/>
            <pc:sldMk cId="2353859681" sldId="2007578049"/>
            <ac:spMk id="46" creationId="{DAA3BE8E-1F1F-E1E7-6D96-6CCE5C2D5F5A}"/>
          </ac:spMkLst>
        </pc:spChg>
        <pc:spChg chg="mod">
          <ac:chgData name="Youren Shen" userId="0f57c7d14593faaf" providerId="LiveId" clId="{D86F43CF-938A-684D-853B-02F971ACADEB}" dt="2023-06-15T18:07:26.432" v="1612" actId="1037"/>
          <ac:spMkLst>
            <pc:docMk/>
            <pc:sldMk cId="2353859681" sldId="2007578049"/>
            <ac:spMk id="48" creationId="{F82AE314-5610-0478-3532-419D3AF4ED7D}"/>
          </ac:spMkLst>
        </pc:spChg>
        <pc:spChg chg="mod">
          <ac:chgData name="Youren Shen" userId="0f57c7d14593faaf" providerId="LiveId" clId="{D86F43CF-938A-684D-853B-02F971ACADEB}" dt="2023-06-15T18:07:26.432" v="1612" actId="1037"/>
          <ac:spMkLst>
            <pc:docMk/>
            <pc:sldMk cId="2353859681" sldId="2007578049"/>
            <ac:spMk id="49" creationId="{B5AF1782-9667-24C2-0BEE-79B04F34AAE3}"/>
          </ac:spMkLst>
        </pc:spChg>
        <pc:spChg chg="mod">
          <ac:chgData name="Youren Shen" userId="0f57c7d14593faaf" providerId="LiveId" clId="{D86F43CF-938A-684D-853B-02F971ACADEB}" dt="2023-06-15T18:07:26.432" v="1612" actId="1037"/>
          <ac:spMkLst>
            <pc:docMk/>
            <pc:sldMk cId="2353859681" sldId="2007578049"/>
            <ac:spMk id="51" creationId="{1F458A4B-ADF1-04DF-8C4E-ABB576C4BD32}"/>
          </ac:spMkLst>
        </pc:spChg>
        <pc:spChg chg="mod">
          <ac:chgData name="Youren Shen" userId="0f57c7d14593faaf" providerId="LiveId" clId="{D86F43CF-938A-684D-853B-02F971ACADEB}" dt="2023-06-15T18:07:26.432" v="1612" actId="1037"/>
          <ac:spMkLst>
            <pc:docMk/>
            <pc:sldMk cId="2353859681" sldId="2007578049"/>
            <ac:spMk id="52" creationId="{0358BEF2-34C8-8D75-0BF9-5248AC3851E5}"/>
          </ac:spMkLst>
        </pc:spChg>
        <pc:spChg chg="add mod">
          <ac:chgData name="Youren Shen" userId="0f57c7d14593faaf" providerId="LiveId" clId="{D86F43CF-938A-684D-853B-02F971ACADEB}" dt="2023-06-15T18:07:26.432" v="1612" actId="1037"/>
          <ac:spMkLst>
            <pc:docMk/>
            <pc:sldMk cId="2353859681" sldId="2007578049"/>
            <ac:spMk id="53" creationId="{4BB4D471-E875-4E78-5628-AC67EC025C91}"/>
          </ac:spMkLst>
        </pc:spChg>
        <pc:spChg chg="add mod">
          <ac:chgData name="Youren Shen" userId="0f57c7d14593faaf" providerId="LiveId" clId="{D86F43CF-938A-684D-853B-02F971ACADEB}" dt="2023-06-15T18:07:26.432" v="1612" actId="1037"/>
          <ac:spMkLst>
            <pc:docMk/>
            <pc:sldMk cId="2353859681" sldId="2007578049"/>
            <ac:spMk id="54" creationId="{A0C706C0-749D-826D-C472-4DB4D1E93704}"/>
          </ac:spMkLst>
        </pc:spChg>
        <pc:spChg chg="add mod">
          <ac:chgData name="Youren Shen" userId="0f57c7d14593faaf" providerId="LiveId" clId="{D86F43CF-938A-684D-853B-02F971ACADEB}" dt="2023-06-15T18:06:42.457" v="1584" actId="1038"/>
          <ac:spMkLst>
            <pc:docMk/>
            <pc:sldMk cId="2353859681" sldId="2007578049"/>
            <ac:spMk id="55" creationId="{717B6163-4E35-5BF8-1583-EA97E74F5FE4}"/>
          </ac:spMkLst>
        </pc:spChg>
        <pc:spChg chg="add mod">
          <ac:chgData name="Youren Shen" userId="0f57c7d14593faaf" providerId="LiveId" clId="{D86F43CF-938A-684D-853B-02F971ACADEB}" dt="2023-06-15T18:06:49.940" v="1593" actId="1037"/>
          <ac:spMkLst>
            <pc:docMk/>
            <pc:sldMk cId="2353859681" sldId="2007578049"/>
            <ac:spMk id="56" creationId="{7CA2B791-6D83-14D0-30A2-07343E0A8465}"/>
          </ac:spMkLst>
        </pc:spChg>
        <pc:spChg chg="add mod">
          <ac:chgData name="Youren Shen" userId="0f57c7d14593faaf" providerId="LiveId" clId="{D86F43CF-938A-684D-853B-02F971ACADEB}" dt="2023-06-15T18:07:26.432" v="1612" actId="1037"/>
          <ac:spMkLst>
            <pc:docMk/>
            <pc:sldMk cId="2353859681" sldId="2007578049"/>
            <ac:spMk id="57" creationId="{4F36A2D3-5D98-92DD-F841-5CBC37D795A4}"/>
          </ac:spMkLst>
        </pc:spChg>
        <pc:grpChg chg="add mod">
          <ac:chgData name="Youren Shen" userId="0f57c7d14593faaf" providerId="LiveId" clId="{D86F43CF-938A-684D-853B-02F971ACADEB}" dt="2023-06-15T18:06:42.457" v="1584" actId="1038"/>
          <ac:grpSpMkLst>
            <pc:docMk/>
            <pc:sldMk cId="2353859681" sldId="2007578049"/>
            <ac:grpSpMk id="5" creationId="{63D8E8A6-B835-4F11-FD8D-BF2FCECF6A86}"/>
          </ac:grpSpMkLst>
        </pc:grpChg>
        <pc:grpChg chg="add mod">
          <ac:chgData name="Youren Shen" userId="0f57c7d14593faaf" providerId="LiveId" clId="{D86F43CF-938A-684D-853B-02F971ACADEB}" dt="2023-06-15T18:06:42.457" v="1584" actId="1038"/>
          <ac:grpSpMkLst>
            <pc:docMk/>
            <pc:sldMk cId="2353859681" sldId="2007578049"/>
            <ac:grpSpMk id="12" creationId="{A7FFA0D6-3A5D-2769-51B6-EB6D5963ACC8}"/>
          </ac:grpSpMkLst>
        </pc:grpChg>
        <pc:grpChg chg="add mod">
          <ac:chgData name="Youren Shen" userId="0f57c7d14593faaf" providerId="LiveId" clId="{D86F43CF-938A-684D-853B-02F971ACADEB}" dt="2023-06-15T18:06:42.457" v="1584" actId="1038"/>
          <ac:grpSpMkLst>
            <pc:docMk/>
            <pc:sldMk cId="2353859681" sldId="2007578049"/>
            <ac:grpSpMk id="18" creationId="{75F1BDC9-F052-69FB-794C-83B924E3350A}"/>
          </ac:grpSpMkLst>
        </pc:grpChg>
        <pc:grpChg chg="add mod">
          <ac:chgData name="Youren Shen" userId="0f57c7d14593faaf" providerId="LiveId" clId="{D86F43CF-938A-684D-853B-02F971ACADEB}" dt="2023-06-15T18:06:49.940" v="1593" actId="1037"/>
          <ac:grpSpMkLst>
            <pc:docMk/>
            <pc:sldMk cId="2353859681" sldId="2007578049"/>
            <ac:grpSpMk id="26" creationId="{1F0168CC-C09A-1005-71E2-14025215B725}"/>
          </ac:grpSpMkLst>
        </pc:grpChg>
        <pc:grpChg chg="del">
          <ac:chgData name="Youren Shen" userId="0f57c7d14593faaf" providerId="LiveId" clId="{D86F43CF-938A-684D-853B-02F971ACADEB}" dt="2023-06-15T18:06:27.213" v="1568" actId="478"/>
          <ac:grpSpMkLst>
            <pc:docMk/>
            <pc:sldMk cId="2353859681" sldId="2007578049"/>
            <ac:grpSpMk id="33" creationId="{00000000-0000-0000-0000-000000000000}"/>
          </ac:grpSpMkLst>
        </pc:grpChg>
        <pc:grpChg chg="add mod">
          <ac:chgData name="Youren Shen" userId="0f57c7d14593faaf" providerId="LiveId" clId="{D86F43CF-938A-684D-853B-02F971ACADEB}" dt="2023-06-15T18:06:49.940" v="1593" actId="1037"/>
          <ac:grpSpMkLst>
            <pc:docMk/>
            <pc:sldMk cId="2353859681" sldId="2007578049"/>
            <ac:grpSpMk id="35" creationId="{1A65D35C-81F6-09A8-8681-AD88D2802EC8}"/>
          </ac:grpSpMkLst>
        </pc:grpChg>
        <pc:grpChg chg="add mod">
          <ac:chgData name="Youren Shen" userId="0f57c7d14593faaf" providerId="LiveId" clId="{D86F43CF-938A-684D-853B-02F971ACADEB}" dt="2023-06-15T18:06:49.940" v="1593" actId="1037"/>
          <ac:grpSpMkLst>
            <pc:docMk/>
            <pc:sldMk cId="2353859681" sldId="2007578049"/>
            <ac:grpSpMk id="38" creationId="{BF8B8ACA-EB04-C0EC-55F8-301194EFFD5F}"/>
          </ac:grpSpMkLst>
        </pc:grpChg>
        <pc:grpChg chg="add mod">
          <ac:chgData name="Youren Shen" userId="0f57c7d14593faaf" providerId="LiveId" clId="{D86F43CF-938A-684D-853B-02F971ACADEB}" dt="2023-06-15T18:07:26.432" v="1612" actId="1037"/>
          <ac:grpSpMkLst>
            <pc:docMk/>
            <pc:sldMk cId="2353859681" sldId="2007578049"/>
            <ac:grpSpMk id="43" creationId="{09C834BF-2295-B92C-38F7-0D2AF2E1C3AD}"/>
          </ac:grpSpMkLst>
        </pc:grpChg>
        <pc:grpChg chg="add mod">
          <ac:chgData name="Youren Shen" userId="0f57c7d14593faaf" providerId="LiveId" clId="{D86F43CF-938A-684D-853B-02F971ACADEB}" dt="2023-06-15T18:07:26.432" v="1612" actId="1037"/>
          <ac:grpSpMkLst>
            <pc:docMk/>
            <pc:sldMk cId="2353859681" sldId="2007578049"/>
            <ac:grpSpMk id="47" creationId="{A505274E-42D2-5BA6-7225-E3CE21B8C39D}"/>
          </ac:grpSpMkLst>
        </pc:grpChg>
        <pc:grpChg chg="add mod">
          <ac:chgData name="Youren Shen" userId="0f57c7d14593faaf" providerId="LiveId" clId="{D86F43CF-938A-684D-853B-02F971ACADEB}" dt="2023-06-15T18:07:26.432" v="1612" actId="1037"/>
          <ac:grpSpMkLst>
            <pc:docMk/>
            <pc:sldMk cId="2353859681" sldId="2007578049"/>
            <ac:grpSpMk id="50" creationId="{B483D8E9-EB9E-B2B9-2CEA-3D427D149780}"/>
          </ac:grpSpMkLst>
        </pc:grpChg>
        <pc:picChg chg="del">
          <ac:chgData name="Youren Shen" userId="0f57c7d14593faaf" providerId="LiveId" clId="{D86F43CF-938A-684D-853B-02F971ACADEB}" dt="2023-06-15T18:06:27.213" v="1568" actId="478"/>
          <ac:picMkLst>
            <pc:docMk/>
            <pc:sldMk cId="2353859681" sldId="2007578049"/>
            <ac:picMk id="11" creationId="{00000000-0000-0000-0000-000000000000}"/>
          </ac:picMkLst>
        </pc:picChg>
        <pc:picChg chg="del">
          <ac:chgData name="Youren Shen" userId="0f57c7d14593faaf" providerId="LiveId" clId="{D86F43CF-938A-684D-853B-02F971ACADEB}" dt="2023-06-15T18:06:27.213" v="1568" actId="478"/>
          <ac:picMkLst>
            <pc:docMk/>
            <pc:sldMk cId="2353859681" sldId="2007578049"/>
            <ac:picMk id="15" creationId="{00000000-0000-0000-0000-000000000000}"/>
          </ac:picMkLst>
        </pc:picChg>
        <pc:picChg chg="del">
          <ac:chgData name="Youren Shen" userId="0f57c7d14593faaf" providerId="LiveId" clId="{D86F43CF-938A-684D-853B-02F971ACADEB}" dt="2023-06-15T18:06:27.213" v="1568" actId="478"/>
          <ac:picMkLst>
            <pc:docMk/>
            <pc:sldMk cId="2353859681" sldId="2007578049"/>
            <ac:picMk id="21" creationId="{00000000-0000-0000-0000-000000000000}"/>
          </ac:picMkLst>
        </pc:picChg>
        <pc:picChg chg="del">
          <ac:chgData name="Youren Shen" userId="0f57c7d14593faaf" providerId="LiveId" clId="{D86F43CF-938A-684D-853B-02F971ACADEB}" dt="2023-06-15T18:06:27.213" v="1568" actId="478"/>
          <ac:picMkLst>
            <pc:docMk/>
            <pc:sldMk cId="2353859681" sldId="2007578049"/>
            <ac:picMk id="23" creationId="{00000000-0000-0000-0000-000000000000}"/>
          </ac:picMkLst>
        </pc:picChg>
        <pc:picChg chg="del">
          <ac:chgData name="Youren Shen" userId="0f57c7d14593faaf" providerId="LiveId" clId="{D86F43CF-938A-684D-853B-02F971ACADEB}" dt="2023-06-15T18:06:27.213" v="1568" actId="478"/>
          <ac:picMkLst>
            <pc:docMk/>
            <pc:sldMk cId="2353859681" sldId="2007578049"/>
            <ac:picMk id="25" creationId="{00000000-0000-0000-0000-000000000000}"/>
          </ac:picMkLst>
        </pc:picChg>
      </pc:sldChg>
      <pc:sldMasterChg chg="addSldLayout delSldLayout">
        <pc:chgData name="Youren Shen" userId="0f57c7d14593faaf" providerId="LiveId" clId="{D86F43CF-938A-684D-853B-02F971ACADEB}" dt="2023-06-15T18:01:00.016" v="1541" actId="2696"/>
        <pc:sldMasterMkLst>
          <pc:docMk/>
          <pc:sldMasterMk cId="0" sldId="2147483648"/>
        </pc:sldMasterMkLst>
        <pc:sldLayoutChg chg="del">
          <pc:chgData name="Youren Shen" userId="0f57c7d14593faaf" providerId="LiveId" clId="{D86F43CF-938A-684D-853B-02F971ACADEB}" dt="2023-06-15T16:09:01.955" v="417" actId="2696"/>
          <pc:sldLayoutMkLst>
            <pc:docMk/>
            <pc:sldMasterMk cId="0" sldId="2147483648"/>
            <pc:sldLayoutMk cId="2162360057" sldId="2147483658"/>
          </pc:sldLayoutMkLst>
        </pc:sldLayoutChg>
        <pc:sldLayoutChg chg="del">
          <pc:chgData name="Youren Shen" userId="0f57c7d14593faaf" providerId="LiveId" clId="{D86F43CF-938A-684D-853B-02F971ACADEB}" dt="2023-06-15T16:00:07.745" v="231" actId="2696"/>
          <pc:sldLayoutMkLst>
            <pc:docMk/>
            <pc:sldMasterMk cId="0" sldId="2147483648"/>
            <pc:sldLayoutMk cId="523007534" sldId="2147483660"/>
          </pc:sldLayoutMkLst>
        </pc:sldLayoutChg>
        <pc:sldLayoutChg chg="add del">
          <pc:chgData name="Youren Shen" userId="0f57c7d14593faaf" providerId="LiveId" clId="{D86F43CF-938A-684D-853B-02F971ACADEB}" dt="2023-06-15T18:01:00.016" v="1541" actId="2696"/>
          <pc:sldLayoutMkLst>
            <pc:docMk/>
            <pc:sldMasterMk cId="0" sldId="2147483648"/>
            <pc:sldLayoutMk cId="2239034000" sldId="2147483660"/>
          </pc:sldLayoutMkLst>
        </pc:sldLayoutChg>
        <pc:sldLayoutChg chg="del">
          <pc:chgData name="Youren Shen" userId="0f57c7d14593faaf" providerId="LiveId" clId="{D86F43CF-938A-684D-853B-02F971ACADEB}" dt="2023-06-15T16:30:24.637" v="424" actId="2696"/>
          <pc:sldLayoutMkLst>
            <pc:docMk/>
            <pc:sldMasterMk cId="0" sldId="2147483648"/>
            <pc:sldLayoutMk cId="3638151448" sldId="2147483660"/>
          </pc:sldLayoutMkLst>
        </pc:sldLayoutChg>
      </pc:sldMasterChg>
    </pc:docChg>
  </pc:docChgLst>
  <pc:docChgLst>
    <pc:chgData name="Shen Youren" userId="0f57c7d14593faaf" providerId="LiveId" clId="{1AE39A17-758E-D348-B7B2-691C9C379358}"/>
    <pc:docChg chg="custSel modSld">
      <pc:chgData name="Shen Youren" userId="0f57c7d14593faaf" providerId="LiveId" clId="{1AE39A17-758E-D348-B7B2-691C9C379358}" dt="2022-11-14T09:30:16.596" v="75" actId="20577"/>
      <pc:docMkLst>
        <pc:docMk/>
      </pc:docMkLst>
      <pc:sldChg chg="modSp mod">
        <pc:chgData name="Shen Youren" userId="0f57c7d14593faaf" providerId="LiveId" clId="{1AE39A17-758E-D348-B7B2-691C9C379358}" dt="2022-11-14T09:30:16.596" v="75" actId="20577"/>
        <pc:sldMkLst>
          <pc:docMk/>
          <pc:sldMk cId="0" sldId="257"/>
        </pc:sldMkLst>
        <pc:spChg chg="mod">
          <ac:chgData name="Shen Youren" userId="0f57c7d14593faaf" providerId="LiveId" clId="{1AE39A17-758E-D348-B7B2-691C9C379358}" dt="2022-11-14T09:30:13.003" v="63" actId="20577"/>
          <ac:spMkLst>
            <pc:docMk/>
            <pc:sldMk cId="0" sldId="257"/>
            <ac:spMk id="68" creationId="{00000000-0000-0000-0000-000000000000}"/>
          </ac:spMkLst>
        </pc:spChg>
        <pc:spChg chg="mod">
          <ac:chgData name="Shen Youren" userId="0f57c7d14593faaf" providerId="LiveId" clId="{1AE39A17-758E-D348-B7B2-691C9C379358}" dt="2022-11-14T09:30:08.644" v="46" actId="20577"/>
          <ac:spMkLst>
            <pc:docMk/>
            <pc:sldMk cId="0" sldId="257"/>
            <ac:spMk id="78" creationId="{00000000-0000-0000-0000-000000000000}"/>
          </ac:spMkLst>
        </pc:spChg>
        <pc:spChg chg="mod">
          <ac:chgData name="Shen Youren" userId="0f57c7d14593faaf" providerId="LiveId" clId="{1AE39A17-758E-D348-B7B2-691C9C379358}" dt="2022-11-14T09:30:16.596" v="75" actId="20577"/>
          <ac:spMkLst>
            <pc:docMk/>
            <pc:sldMk cId="0" sldId="257"/>
            <ac:spMk id="99" creationId="{00000000-0000-0000-0000-000000000000}"/>
          </ac:spMkLst>
        </pc:spChg>
      </pc:sldChg>
    </pc:docChg>
  </pc:docChgLst>
  <pc:docChgLst>
    <pc:chgData name="Youren Shen" userId="0f57c7d14593faaf" providerId="LiveId" clId="{20D42CAB-2BC6-C542-BB8D-FBA96E47418D}"/>
    <pc:docChg chg="undo custSel addSld delSld modSld">
      <pc:chgData name="Youren Shen" userId="0f57c7d14593faaf" providerId="LiveId" clId="{20D42CAB-2BC6-C542-BB8D-FBA96E47418D}" dt="2023-06-15T15:41:55.421" v="88" actId="2696"/>
      <pc:docMkLst>
        <pc:docMk/>
      </pc:docMkLst>
      <pc:sldChg chg="add del">
        <pc:chgData name="Youren Shen" userId="0f57c7d14593faaf" providerId="LiveId" clId="{20D42CAB-2BC6-C542-BB8D-FBA96E47418D}" dt="2023-06-15T15:18:09.896" v="68" actId="2696"/>
        <pc:sldMkLst>
          <pc:docMk/>
          <pc:sldMk cId="3611440259" sldId="258"/>
        </pc:sldMkLst>
      </pc:sldChg>
      <pc:sldChg chg="add">
        <pc:chgData name="Youren Shen" userId="0f57c7d14593faaf" providerId="LiveId" clId="{20D42CAB-2BC6-C542-BB8D-FBA96E47418D}" dt="2023-06-15T15:03:59.998" v="34"/>
        <pc:sldMkLst>
          <pc:docMk/>
          <pc:sldMk cId="4048669" sldId="262"/>
        </pc:sldMkLst>
      </pc:sldChg>
      <pc:sldChg chg="add">
        <pc:chgData name="Youren Shen" userId="0f57c7d14593faaf" providerId="LiveId" clId="{20D42CAB-2BC6-C542-BB8D-FBA96E47418D}" dt="2023-06-15T15:03:59.998" v="34"/>
        <pc:sldMkLst>
          <pc:docMk/>
          <pc:sldMk cId="1841646476" sldId="263"/>
        </pc:sldMkLst>
      </pc:sldChg>
      <pc:sldChg chg="add">
        <pc:chgData name="Youren Shen" userId="0f57c7d14593faaf" providerId="LiveId" clId="{20D42CAB-2BC6-C542-BB8D-FBA96E47418D}" dt="2023-06-15T15:03:59.998" v="34"/>
        <pc:sldMkLst>
          <pc:docMk/>
          <pc:sldMk cId="2168263941" sldId="264"/>
        </pc:sldMkLst>
      </pc:sldChg>
      <pc:sldChg chg="modSp mod">
        <pc:chgData name="Youren Shen" userId="0f57c7d14593faaf" providerId="LiveId" clId="{20D42CAB-2BC6-C542-BB8D-FBA96E47418D}" dt="2023-06-15T15:16:59.485" v="63" actId="20577"/>
        <pc:sldMkLst>
          <pc:docMk/>
          <pc:sldMk cId="0" sldId="372"/>
        </pc:sldMkLst>
        <pc:spChg chg="mod">
          <ac:chgData name="Youren Shen" userId="0f57c7d14593faaf" providerId="LiveId" clId="{20D42CAB-2BC6-C542-BB8D-FBA96E47418D}" dt="2023-06-15T15:16:59.485" v="63" actId="20577"/>
          <ac:spMkLst>
            <pc:docMk/>
            <pc:sldMk cId="0" sldId="372"/>
            <ac:spMk id="13" creationId="{00000000-0000-0000-0000-000000000000}"/>
          </ac:spMkLst>
        </pc:spChg>
      </pc:sldChg>
      <pc:sldChg chg="delSp modSp del mod modNotes">
        <pc:chgData name="Youren Shen" userId="0f57c7d14593faaf" providerId="LiveId" clId="{20D42CAB-2BC6-C542-BB8D-FBA96E47418D}" dt="2023-06-15T15:41:55.421" v="88" actId="2696"/>
        <pc:sldMkLst>
          <pc:docMk/>
          <pc:sldMk cId="0" sldId="15964"/>
        </pc:sldMkLst>
        <pc:spChg chg="mod">
          <ac:chgData name="Youren Shen" userId="0f57c7d14593faaf" providerId="LiveId" clId="{20D42CAB-2BC6-C542-BB8D-FBA96E47418D}" dt="2023-06-15T15:41:18.969" v="85" actId="20577"/>
          <ac:spMkLst>
            <pc:docMk/>
            <pc:sldMk cId="0" sldId="15964"/>
            <ac:spMk id="2" creationId="{00000000-0000-0000-0000-000000000000}"/>
          </ac:spMkLst>
        </pc:spChg>
        <pc:spChg chg="del">
          <ac:chgData name="Youren Shen" userId="0f57c7d14593faaf" providerId="LiveId" clId="{20D42CAB-2BC6-C542-BB8D-FBA96E47418D}" dt="2023-06-15T15:41:45.775" v="87" actId="478"/>
          <ac:spMkLst>
            <pc:docMk/>
            <pc:sldMk cId="0" sldId="15964"/>
            <ac:spMk id="22" creationId="{00000000-0000-0000-0000-000000000000}"/>
          </ac:spMkLst>
        </pc:spChg>
        <pc:spChg chg="del">
          <ac:chgData name="Youren Shen" userId="0f57c7d14593faaf" providerId="LiveId" clId="{20D42CAB-2BC6-C542-BB8D-FBA96E47418D}" dt="2023-06-15T15:41:42.318" v="86" actId="478"/>
          <ac:spMkLst>
            <pc:docMk/>
            <pc:sldMk cId="0" sldId="15964"/>
            <ac:spMk id="24" creationId="{00000000-0000-0000-0000-000000000000}"/>
          </ac:spMkLst>
        </pc:spChg>
        <pc:spChg chg="del">
          <ac:chgData name="Youren Shen" userId="0f57c7d14593faaf" providerId="LiveId" clId="{20D42CAB-2BC6-C542-BB8D-FBA96E47418D}" dt="2023-06-15T15:41:42.318" v="86" actId="478"/>
          <ac:spMkLst>
            <pc:docMk/>
            <pc:sldMk cId="0" sldId="15964"/>
            <ac:spMk id="26" creationId="{00000000-0000-0000-0000-000000000000}"/>
          </ac:spMkLst>
        </pc:spChg>
        <pc:spChg chg="del">
          <ac:chgData name="Youren Shen" userId="0f57c7d14593faaf" providerId="LiveId" clId="{20D42CAB-2BC6-C542-BB8D-FBA96E47418D}" dt="2023-06-15T15:41:45.775" v="87" actId="478"/>
          <ac:spMkLst>
            <pc:docMk/>
            <pc:sldMk cId="0" sldId="15964"/>
            <ac:spMk id="27" creationId="{00000000-0000-0000-0000-000000000000}"/>
          </ac:spMkLst>
        </pc:spChg>
        <pc:picChg chg="del">
          <ac:chgData name="Youren Shen" userId="0f57c7d14593faaf" providerId="LiveId" clId="{20D42CAB-2BC6-C542-BB8D-FBA96E47418D}" dt="2023-06-15T15:41:42.318" v="86" actId="478"/>
          <ac:picMkLst>
            <pc:docMk/>
            <pc:sldMk cId="0" sldId="15964"/>
            <ac:picMk id="21" creationId="{00000000-0000-0000-0000-000000000000}"/>
          </ac:picMkLst>
        </pc:picChg>
        <pc:picChg chg="del">
          <ac:chgData name="Youren Shen" userId="0f57c7d14593faaf" providerId="LiveId" clId="{20D42CAB-2BC6-C542-BB8D-FBA96E47418D}" dt="2023-06-15T15:41:42.318" v="86" actId="478"/>
          <ac:picMkLst>
            <pc:docMk/>
            <pc:sldMk cId="0" sldId="15964"/>
            <ac:picMk id="33" creationId="{00000000-0000-0000-0000-000000000000}"/>
          </ac:picMkLst>
        </pc:picChg>
        <pc:cxnChg chg="del">
          <ac:chgData name="Youren Shen" userId="0f57c7d14593faaf" providerId="LiveId" clId="{20D42CAB-2BC6-C542-BB8D-FBA96E47418D}" dt="2023-06-15T15:41:42.318" v="86" actId="478"/>
          <ac:cxnSpMkLst>
            <pc:docMk/>
            <pc:sldMk cId="0" sldId="15964"/>
            <ac:cxnSpMk id="25" creationId="{00000000-0000-0000-0000-000000000000}"/>
          </ac:cxnSpMkLst>
        </pc:cxnChg>
        <pc:cxnChg chg="del">
          <ac:chgData name="Youren Shen" userId="0f57c7d14593faaf" providerId="LiveId" clId="{20D42CAB-2BC6-C542-BB8D-FBA96E47418D}" dt="2023-06-15T15:41:42.318" v="86" actId="478"/>
          <ac:cxnSpMkLst>
            <pc:docMk/>
            <pc:sldMk cId="0" sldId="15964"/>
            <ac:cxnSpMk id="38" creationId="{00000000-0000-0000-0000-000000000000}"/>
          </ac:cxnSpMkLst>
        </pc:cxnChg>
      </pc:sldChg>
      <pc:sldChg chg="del">
        <pc:chgData name="Youren Shen" userId="0f57c7d14593faaf" providerId="LiveId" clId="{20D42CAB-2BC6-C542-BB8D-FBA96E47418D}" dt="2023-06-15T15:16:43.642" v="36" actId="2696"/>
        <pc:sldMkLst>
          <pc:docMk/>
          <pc:sldMk cId="0" sldId="16559919"/>
        </pc:sldMkLst>
      </pc:sldChg>
      <pc:sldChg chg="del">
        <pc:chgData name="Youren Shen" userId="0f57c7d14593faaf" providerId="LiveId" clId="{20D42CAB-2BC6-C542-BB8D-FBA96E47418D}" dt="2023-06-15T15:16:47.948" v="37" actId="2696"/>
        <pc:sldMkLst>
          <pc:docMk/>
          <pc:sldMk cId="0" sldId="16559948"/>
        </pc:sldMkLst>
      </pc:sldChg>
      <pc:sldChg chg="addSp modSp add del mod">
        <pc:chgData name="Youren Shen" userId="0f57c7d14593faaf" providerId="LiveId" clId="{20D42CAB-2BC6-C542-BB8D-FBA96E47418D}" dt="2023-06-15T15:17:20.064" v="64" actId="2696"/>
        <pc:sldMkLst>
          <pc:docMk/>
          <pc:sldMk cId="1132218385" sldId="16559957"/>
        </pc:sldMkLst>
        <pc:spChg chg="mod">
          <ac:chgData name="Youren Shen" userId="0f57c7d14593faaf" providerId="LiveId" clId="{20D42CAB-2BC6-C542-BB8D-FBA96E47418D}" dt="2023-06-15T14:36:02.906" v="33" actId="1076"/>
          <ac:spMkLst>
            <pc:docMk/>
            <pc:sldMk cId="1132218385" sldId="16559957"/>
            <ac:spMk id="2" creationId="{50B8AA06-5FE3-2847-AFE0-79441ED103F7}"/>
          </ac:spMkLst>
        </pc:spChg>
        <pc:spChg chg="mod">
          <ac:chgData name="Youren Shen" userId="0f57c7d14593faaf" providerId="LiveId" clId="{20D42CAB-2BC6-C542-BB8D-FBA96E47418D}" dt="2023-06-15T14:35:39.636" v="29" actId="5793"/>
          <ac:spMkLst>
            <pc:docMk/>
            <pc:sldMk cId="1132218385" sldId="16559957"/>
            <ac:spMk id="3" creationId="{2D821938-7287-574E-8228-88F21243C175}"/>
          </ac:spMkLst>
        </pc:spChg>
        <pc:spChg chg="add mod">
          <ac:chgData name="Youren Shen" userId="0f57c7d14593faaf" providerId="LiveId" clId="{20D42CAB-2BC6-C542-BB8D-FBA96E47418D}" dt="2023-06-15T14:35:54.851" v="32" actId="404"/>
          <ac:spMkLst>
            <pc:docMk/>
            <pc:sldMk cId="1132218385" sldId="16559957"/>
            <ac:spMk id="4" creationId="{0130DD2C-A2E5-D2EF-42AB-81AC6CF98329}"/>
          </ac:spMkLst>
        </pc:spChg>
      </pc:sldChg>
      <pc:sldChg chg="add">
        <pc:chgData name="Youren Shen" userId="0f57c7d14593faaf" providerId="LiveId" clId="{20D42CAB-2BC6-C542-BB8D-FBA96E47418D}" dt="2023-06-15T15:17:22.743" v="66"/>
        <pc:sldMkLst>
          <pc:docMk/>
          <pc:sldMk cId="2208854282" sldId="16559957"/>
        </pc:sldMkLst>
      </pc:sldChg>
      <pc:sldChg chg="add del setBg">
        <pc:chgData name="Youren Shen" userId="0f57c7d14593faaf" providerId="LiveId" clId="{20D42CAB-2BC6-C542-BB8D-FBA96E47418D}" dt="2023-06-15T12:35:48.663" v="3"/>
        <pc:sldMkLst>
          <pc:docMk/>
          <pc:sldMk cId="3025540557" sldId="16559957"/>
        </pc:sldMkLst>
      </pc:sldChg>
      <pc:sldChg chg="del">
        <pc:chgData name="Youren Shen" userId="0f57c7d14593faaf" providerId="LiveId" clId="{20D42CAB-2BC6-C542-BB8D-FBA96E47418D}" dt="2023-06-15T12:35:46.354" v="1" actId="2696"/>
        <pc:sldMkLst>
          <pc:docMk/>
          <pc:sldMk cId="0" sldId="16559958"/>
        </pc:sldMkLst>
      </pc:sldChg>
      <pc:sldChg chg="del">
        <pc:chgData name="Youren Shen" userId="0f57c7d14593faaf" providerId="LiveId" clId="{20D42CAB-2BC6-C542-BB8D-FBA96E47418D}" dt="2023-06-15T12:35:43.814" v="0" actId="2696"/>
        <pc:sldMkLst>
          <pc:docMk/>
          <pc:sldMk cId="0" sldId="16559959"/>
        </pc:sldMkLst>
      </pc:sldChg>
      <pc:sldMasterChg chg="delSldLayout">
        <pc:chgData name="Youren Shen" userId="0f57c7d14593faaf" providerId="LiveId" clId="{20D42CAB-2BC6-C542-BB8D-FBA96E47418D}" dt="2023-06-15T15:17:20.064" v="64" actId="2696"/>
        <pc:sldMasterMkLst>
          <pc:docMk/>
          <pc:sldMasterMk cId="0" sldId="2147483648"/>
        </pc:sldMasterMkLst>
        <pc:sldLayoutChg chg="del">
          <pc:chgData name="Youren Shen" userId="0f57c7d14593faaf" providerId="LiveId" clId="{20D42CAB-2BC6-C542-BB8D-FBA96E47418D}" dt="2023-06-15T15:17:20.064" v="64" actId="2696"/>
          <pc:sldLayoutMkLst>
            <pc:docMk/>
            <pc:sldMasterMk cId="0" sldId="2147483648"/>
            <pc:sldLayoutMk cId="0" sldId="214748365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D76233-2C52-45E9-94E8-FBDCAFC81AF1}" type="doc">
      <dgm:prSet loTypeId="urn:microsoft.com/office/officeart/2005/8/layout/radial6#1" loCatId="cycle" qsTypeId="urn:microsoft.com/office/officeart/2005/8/quickstyle/simple1#2" qsCatId="simple" csTypeId="urn:microsoft.com/office/officeart/2005/8/colors/accent1_2#1" csCatId="accent1" phldr="0"/>
      <dgm:spPr/>
      <dgm:t>
        <a:bodyPr/>
        <a:lstStyle/>
        <a:p>
          <a:endParaRPr lang="zh-CN" altLang="en-US"/>
        </a:p>
      </dgm:t>
    </dgm:pt>
    <dgm:pt modelId="{8E2A460B-45D3-4E20-A31D-4AFE676F0DDA}">
      <dgm:prSet phldrT="[文本]" phldr="0" custT="0"/>
      <dgm:spPr/>
      <dgm:t>
        <a:bodyPr vert="horz" wrap="square"/>
        <a:lstStyle/>
        <a:p>
          <a:pPr>
            <a:lnSpc>
              <a:spcPct val="100000"/>
            </a:lnSpc>
            <a:spcBef>
              <a:spcPct val="0"/>
            </a:spcBef>
            <a:spcAft>
              <a:spcPct val="35000"/>
            </a:spcAft>
          </a:pPr>
          <a:r>
            <a:rPr lang="zh-CN" altLang="en-US"/>
            <a:t>特性</a:t>
          </a:r>
        </a:p>
      </dgm:t>
    </dgm:pt>
    <dgm:pt modelId="{40722E6B-70D7-49DD-BCDB-C5F5A53BB946}" type="parTrans" cxnId="{3525D7AB-E6FB-43FB-A316-8B763C76F539}">
      <dgm:prSet/>
      <dgm:spPr/>
      <dgm:t>
        <a:bodyPr/>
        <a:lstStyle/>
        <a:p>
          <a:endParaRPr lang="zh-CN" altLang="en-US"/>
        </a:p>
      </dgm:t>
    </dgm:pt>
    <dgm:pt modelId="{AC66A5CC-387D-4D7B-8E90-1B8214C2F261}" type="sibTrans" cxnId="{3525D7AB-E6FB-43FB-A316-8B763C76F539}">
      <dgm:prSet/>
      <dgm:spPr/>
      <dgm:t>
        <a:bodyPr/>
        <a:lstStyle/>
        <a:p>
          <a:endParaRPr lang="zh-CN" altLang="en-US"/>
        </a:p>
      </dgm:t>
    </dgm:pt>
    <dgm:pt modelId="{ECE2948F-862B-4CC3-B6BC-3E6415C7F5DD}">
      <dgm:prSet phldrT="[文本]" phldr="0" custT="0"/>
      <dgm:spPr/>
      <dgm:t>
        <a:bodyPr vert="horz" wrap="square"/>
        <a:lstStyle/>
        <a:p>
          <a:pPr>
            <a:lnSpc>
              <a:spcPct val="100000"/>
            </a:lnSpc>
            <a:spcBef>
              <a:spcPct val="0"/>
            </a:spcBef>
            <a:spcAft>
              <a:spcPct val="35000"/>
            </a:spcAft>
          </a:pPr>
          <a:r>
            <a:rPr lang="zh-CN" altLang="en-US"/>
            <a:t>信</a:t>
          </a:r>
        </a:p>
      </dgm:t>
    </dgm:pt>
    <dgm:pt modelId="{055F34F9-26B5-46B6-B947-B5718EF53A09}" type="parTrans" cxnId="{D9215AE7-7130-4A54-80C1-4F449DD22074}">
      <dgm:prSet/>
      <dgm:spPr/>
      <dgm:t>
        <a:bodyPr/>
        <a:lstStyle/>
        <a:p>
          <a:endParaRPr lang="zh-CN" altLang="en-US"/>
        </a:p>
      </dgm:t>
    </dgm:pt>
    <dgm:pt modelId="{4116C939-0673-4613-8FA7-CB6FE7258301}" type="sibTrans" cxnId="{D9215AE7-7130-4A54-80C1-4F449DD22074}">
      <dgm:prSet/>
      <dgm:spPr/>
      <dgm:t>
        <a:bodyPr/>
        <a:lstStyle/>
        <a:p>
          <a:endParaRPr lang="zh-CN" altLang="en-US"/>
        </a:p>
      </dgm:t>
    </dgm:pt>
    <dgm:pt modelId="{D34FE5D7-7525-4D59-ABC9-3998105E634C}">
      <dgm:prSet phldrT="[文本]" phldr="0" custT="0"/>
      <dgm:spPr/>
      <dgm:t>
        <a:bodyPr vert="horz" wrap="square"/>
        <a:lstStyle/>
        <a:p>
          <a:pPr>
            <a:lnSpc>
              <a:spcPct val="100000"/>
            </a:lnSpc>
            <a:spcBef>
              <a:spcPct val="0"/>
            </a:spcBef>
            <a:spcAft>
              <a:spcPct val="35000"/>
            </a:spcAft>
          </a:pPr>
          <a:r>
            <a:rPr lang="zh-CN" altLang="en-US"/>
            <a:t>雅</a:t>
          </a:r>
        </a:p>
      </dgm:t>
    </dgm:pt>
    <dgm:pt modelId="{A96BE2DD-535A-47FD-A010-195BD3C076B9}" type="parTrans" cxnId="{1A2A7F5B-748C-41E6-849E-A2BF9704DB8A}">
      <dgm:prSet/>
      <dgm:spPr/>
      <dgm:t>
        <a:bodyPr/>
        <a:lstStyle/>
        <a:p>
          <a:endParaRPr lang="zh-CN" altLang="en-US"/>
        </a:p>
      </dgm:t>
    </dgm:pt>
    <dgm:pt modelId="{75EA9321-EAFA-4AF6-8313-8107E8EB3526}" type="sibTrans" cxnId="{1A2A7F5B-748C-41E6-849E-A2BF9704DB8A}">
      <dgm:prSet/>
      <dgm:spPr/>
      <dgm:t>
        <a:bodyPr/>
        <a:lstStyle/>
        <a:p>
          <a:endParaRPr lang="zh-CN" altLang="en-US"/>
        </a:p>
      </dgm:t>
    </dgm:pt>
    <dgm:pt modelId="{468FA009-1E87-4539-85FA-5C28B78DD6E9}">
      <dgm:prSet phldrT="[文本]" phldr="0" custT="0"/>
      <dgm:spPr/>
      <dgm:t>
        <a:bodyPr vert="horz" wrap="square"/>
        <a:lstStyle/>
        <a:p>
          <a:pPr>
            <a:lnSpc>
              <a:spcPct val="100000"/>
            </a:lnSpc>
            <a:spcBef>
              <a:spcPct val="0"/>
            </a:spcBef>
            <a:spcAft>
              <a:spcPct val="35000"/>
            </a:spcAft>
          </a:pPr>
          <a:r>
            <a:rPr lang="zh-CN" altLang="en-US"/>
            <a:t>达</a:t>
          </a:r>
        </a:p>
      </dgm:t>
    </dgm:pt>
    <dgm:pt modelId="{F205FF88-2C9B-4658-BCAA-BEA6EB7393B2}" type="parTrans" cxnId="{B2C76A28-1430-4435-9348-96C8BB4FD563}">
      <dgm:prSet/>
      <dgm:spPr/>
      <dgm:t>
        <a:bodyPr/>
        <a:lstStyle/>
        <a:p>
          <a:endParaRPr lang="zh-CN" altLang="en-US"/>
        </a:p>
      </dgm:t>
    </dgm:pt>
    <dgm:pt modelId="{B5C730DE-1181-420B-A78D-195E914DCCF5}" type="sibTrans" cxnId="{B2C76A28-1430-4435-9348-96C8BB4FD563}">
      <dgm:prSet/>
      <dgm:spPr/>
      <dgm:t>
        <a:bodyPr/>
        <a:lstStyle/>
        <a:p>
          <a:endParaRPr lang="zh-CN" altLang="en-US"/>
        </a:p>
      </dgm:t>
    </dgm:pt>
    <dgm:pt modelId="{D5B7622F-17AC-467C-B10C-28C38C38C350}" type="pres">
      <dgm:prSet presAssocID="{37D76233-2C52-45E9-94E8-FBDCAFC81AF1}" presName="Name0" presStyleCnt="0">
        <dgm:presLayoutVars>
          <dgm:chMax val="1"/>
          <dgm:dir/>
          <dgm:animLvl val="ctr"/>
          <dgm:resizeHandles val="exact"/>
        </dgm:presLayoutVars>
      </dgm:prSet>
      <dgm:spPr/>
    </dgm:pt>
    <dgm:pt modelId="{BADECBB5-37EA-4668-8A2F-BD2C2902F22A}" type="pres">
      <dgm:prSet presAssocID="{8E2A460B-45D3-4E20-A31D-4AFE676F0DDA}" presName="centerShape" presStyleLbl="node0" presStyleIdx="0" presStyleCnt="1"/>
      <dgm:spPr/>
    </dgm:pt>
    <dgm:pt modelId="{C2E7DEFD-0505-42BF-AE13-B6483BF86572}" type="pres">
      <dgm:prSet presAssocID="{ECE2948F-862B-4CC3-B6BC-3E6415C7F5DD}" presName="node" presStyleLbl="node1" presStyleIdx="0" presStyleCnt="3">
        <dgm:presLayoutVars>
          <dgm:bulletEnabled val="1"/>
        </dgm:presLayoutVars>
      </dgm:prSet>
      <dgm:spPr/>
    </dgm:pt>
    <dgm:pt modelId="{45046E67-FA41-4C32-9E33-BDDDFBBF1D6A}" type="pres">
      <dgm:prSet presAssocID="{ECE2948F-862B-4CC3-B6BC-3E6415C7F5DD}" presName="dummy" presStyleCnt="0"/>
      <dgm:spPr/>
    </dgm:pt>
    <dgm:pt modelId="{F3596884-C09F-4C70-900E-D61864BED5F1}" type="pres">
      <dgm:prSet presAssocID="{4116C939-0673-4613-8FA7-CB6FE7258301}" presName="sibTrans" presStyleLbl="sibTrans2D1" presStyleIdx="0" presStyleCnt="3"/>
      <dgm:spPr/>
    </dgm:pt>
    <dgm:pt modelId="{44F31994-0027-4DC3-B39E-FEE01FB1A852}" type="pres">
      <dgm:prSet presAssocID="{D34FE5D7-7525-4D59-ABC9-3998105E634C}" presName="node" presStyleLbl="node1" presStyleIdx="1" presStyleCnt="3">
        <dgm:presLayoutVars>
          <dgm:bulletEnabled val="1"/>
        </dgm:presLayoutVars>
      </dgm:prSet>
      <dgm:spPr/>
    </dgm:pt>
    <dgm:pt modelId="{C6A1073C-AEB6-41D2-8257-B02F52AE6460}" type="pres">
      <dgm:prSet presAssocID="{D34FE5D7-7525-4D59-ABC9-3998105E634C}" presName="dummy" presStyleCnt="0"/>
      <dgm:spPr/>
    </dgm:pt>
    <dgm:pt modelId="{15715456-3418-4DF0-AF3A-DA59307B110D}" type="pres">
      <dgm:prSet presAssocID="{75EA9321-EAFA-4AF6-8313-8107E8EB3526}" presName="sibTrans" presStyleLbl="sibTrans2D1" presStyleIdx="1" presStyleCnt="3"/>
      <dgm:spPr/>
    </dgm:pt>
    <dgm:pt modelId="{F539A410-44AA-4A02-9F1B-997DD2B71E87}" type="pres">
      <dgm:prSet presAssocID="{468FA009-1E87-4539-85FA-5C28B78DD6E9}" presName="node" presStyleLbl="node1" presStyleIdx="2" presStyleCnt="3">
        <dgm:presLayoutVars>
          <dgm:bulletEnabled val="1"/>
        </dgm:presLayoutVars>
      </dgm:prSet>
      <dgm:spPr/>
    </dgm:pt>
    <dgm:pt modelId="{2B016566-AAE3-46FD-A114-7C13E71734EF}" type="pres">
      <dgm:prSet presAssocID="{468FA009-1E87-4539-85FA-5C28B78DD6E9}" presName="dummy" presStyleCnt="0"/>
      <dgm:spPr/>
    </dgm:pt>
    <dgm:pt modelId="{B5FF6E04-452A-4146-97F4-3BC94EB5BB87}" type="pres">
      <dgm:prSet presAssocID="{B5C730DE-1181-420B-A78D-195E914DCCF5}" presName="sibTrans" presStyleLbl="sibTrans2D1" presStyleIdx="2" presStyleCnt="3"/>
      <dgm:spPr/>
    </dgm:pt>
  </dgm:ptLst>
  <dgm:cxnLst>
    <dgm:cxn modelId="{B2C76A28-1430-4435-9348-96C8BB4FD563}" srcId="{8E2A460B-45D3-4E20-A31D-4AFE676F0DDA}" destId="{468FA009-1E87-4539-85FA-5C28B78DD6E9}" srcOrd="2" destOrd="0" parTransId="{F205FF88-2C9B-4658-BCAA-BEA6EB7393B2}" sibTransId="{B5C730DE-1181-420B-A78D-195E914DCCF5}"/>
    <dgm:cxn modelId="{65FCA12A-1F1A-4DA7-8746-19264562CEAE}" type="presOf" srcId="{468FA009-1E87-4539-85FA-5C28B78DD6E9}" destId="{F539A410-44AA-4A02-9F1B-997DD2B71E87}" srcOrd="0" destOrd="0" presId="urn:microsoft.com/office/officeart/2005/8/layout/radial6#1"/>
    <dgm:cxn modelId="{4DA93B2C-A3E4-4E67-8C03-4905514EBA25}" type="presOf" srcId="{B5C730DE-1181-420B-A78D-195E914DCCF5}" destId="{B5FF6E04-452A-4146-97F4-3BC94EB5BB87}" srcOrd="0" destOrd="0" presId="urn:microsoft.com/office/officeart/2005/8/layout/radial6#1"/>
    <dgm:cxn modelId="{A7F4FD3B-344B-45E6-BB48-42E23E9B3358}" type="presOf" srcId="{4116C939-0673-4613-8FA7-CB6FE7258301}" destId="{F3596884-C09F-4C70-900E-D61864BED5F1}" srcOrd="0" destOrd="0" presId="urn:microsoft.com/office/officeart/2005/8/layout/radial6#1"/>
    <dgm:cxn modelId="{1A2A7F5B-748C-41E6-849E-A2BF9704DB8A}" srcId="{8E2A460B-45D3-4E20-A31D-4AFE676F0DDA}" destId="{D34FE5D7-7525-4D59-ABC9-3998105E634C}" srcOrd="1" destOrd="0" parTransId="{A96BE2DD-535A-47FD-A010-195BD3C076B9}" sibTransId="{75EA9321-EAFA-4AF6-8313-8107E8EB3526}"/>
    <dgm:cxn modelId="{D91A9A6B-C082-4B79-83D3-EDDFA3AEE7E4}" type="presOf" srcId="{75EA9321-EAFA-4AF6-8313-8107E8EB3526}" destId="{15715456-3418-4DF0-AF3A-DA59307B110D}" srcOrd="0" destOrd="0" presId="urn:microsoft.com/office/officeart/2005/8/layout/radial6#1"/>
    <dgm:cxn modelId="{17DD5D8B-240C-444A-A5E8-08C4AFF99F87}" type="presOf" srcId="{ECE2948F-862B-4CC3-B6BC-3E6415C7F5DD}" destId="{C2E7DEFD-0505-42BF-AE13-B6483BF86572}" srcOrd="0" destOrd="0" presId="urn:microsoft.com/office/officeart/2005/8/layout/radial6#1"/>
    <dgm:cxn modelId="{2D18649D-1395-44FE-9C51-25C3B5ABD345}" type="presOf" srcId="{8E2A460B-45D3-4E20-A31D-4AFE676F0DDA}" destId="{BADECBB5-37EA-4668-8A2F-BD2C2902F22A}" srcOrd="0" destOrd="0" presId="urn:microsoft.com/office/officeart/2005/8/layout/radial6#1"/>
    <dgm:cxn modelId="{3525D7AB-E6FB-43FB-A316-8B763C76F539}" srcId="{37D76233-2C52-45E9-94E8-FBDCAFC81AF1}" destId="{8E2A460B-45D3-4E20-A31D-4AFE676F0DDA}" srcOrd="0" destOrd="0" parTransId="{40722E6B-70D7-49DD-BCDB-C5F5A53BB946}" sibTransId="{AC66A5CC-387D-4D7B-8E90-1B8214C2F261}"/>
    <dgm:cxn modelId="{D9215AE7-7130-4A54-80C1-4F449DD22074}" srcId="{8E2A460B-45D3-4E20-A31D-4AFE676F0DDA}" destId="{ECE2948F-862B-4CC3-B6BC-3E6415C7F5DD}" srcOrd="0" destOrd="0" parTransId="{055F34F9-26B5-46B6-B947-B5718EF53A09}" sibTransId="{4116C939-0673-4613-8FA7-CB6FE7258301}"/>
    <dgm:cxn modelId="{704FA3F7-BBFA-4E42-B1BD-0266C4C7F40A}" type="presOf" srcId="{D34FE5D7-7525-4D59-ABC9-3998105E634C}" destId="{44F31994-0027-4DC3-B39E-FEE01FB1A852}" srcOrd="0" destOrd="0" presId="urn:microsoft.com/office/officeart/2005/8/layout/radial6#1"/>
    <dgm:cxn modelId="{E39672F9-DFE4-48BE-813E-2C6468798686}" type="presOf" srcId="{37D76233-2C52-45E9-94E8-FBDCAFC81AF1}" destId="{D5B7622F-17AC-467C-B10C-28C38C38C350}" srcOrd="0" destOrd="0" presId="urn:microsoft.com/office/officeart/2005/8/layout/radial6#1"/>
    <dgm:cxn modelId="{EC226104-45D9-4258-8E9E-826FA478F6A2}" type="presParOf" srcId="{D5B7622F-17AC-467C-B10C-28C38C38C350}" destId="{BADECBB5-37EA-4668-8A2F-BD2C2902F22A}" srcOrd="0" destOrd="0" presId="urn:microsoft.com/office/officeart/2005/8/layout/radial6#1"/>
    <dgm:cxn modelId="{E5897D2E-1297-4312-889B-0715E4FB6D36}" type="presParOf" srcId="{D5B7622F-17AC-467C-B10C-28C38C38C350}" destId="{C2E7DEFD-0505-42BF-AE13-B6483BF86572}" srcOrd="1" destOrd="0" presId="urn:microsoft.com/office/officeart/2005/8/layout/radial6#1"/>
    <dgm:cxn modelId="{CB71E5E1-F7D4-46AB-A749-EA76F9C54849}" type="presParOf" srcId="{D5B7622F-17AC-467C-B10C-28C38C38C350}" destId="{45046E67-FA41-4C32-9E33-BDDDFBBF1D6A}" srcOrd="2" destOrd="0" presId="urn:microsoft.com/office/officeart/2005/8/layout/radial6#1"/>
    <dgm:cxn modelId="{8648C7E3-F3BE-49A1-8A9F-3CC86C952914}" type="presParOf" srcId="{D5B7622F-17AC-467C-B10C-28C38C38C350}" destId="{F3596884-C09F-4C70-900E-D61864BED5F1}" srcOrd="3" destOrd="0" presId="urn:microsoft.com/office/officeart/2005/8/layout/radial6#1"/>
    <dgm:cxn modelId="{0173398D-C027-4E13-983D-627369CAE8F1}" type="presParOf" srcId="{D5B7622F-17AC-467C-B10C-28C38C38C350}" destId="{44F31994-0027-4DC3-B39E-FEE01FB1A852}" srcOrd="4" destOrd="0" presId="urn:microsoft.com/office/officeart/2005/8/layout/radial6#1"/>
    <dgm:cxn modelId="{24990841-1D8B-4AA8-AD12-E5BD1E3B506B}" type="presParOf" srcId="{D5B7622F-17AC-467C-B10C-28C38C38C350}" destId="{C6A1073C-AEB6-41D2-8257-B02F52AE6460}" srcOrd="5" destOrd="0" presId="urn:microsoft.com/office/officeart/2005/8/layout/radial6#1"/>
    <dgm:cxn modelId="{F516913A-9E44-4875-AF85-B0895652B465}" type="presParOf" srcId="{D5B7622F-17AC-467C-B10C-28C38C38C350}" destId="{15715456-3418-4DF0-AF3A-DA59307B110D}" srcOrd="6" destOrd="0" presId="urn:microsoft.com/office/officeart/2005/8/layout/radial6#1"/>
    <dgm:cxn modelId="{38EBEFDD-8B81-4404-8BDC-A09F9B4A84C7}" type="presParOf" srcId="{D5B7622F-17AC-467C-B10C-28C38C38C350}" destId="{F539A410-44AA-4A02-9F1B-997DD2B71E87}" srcOrd="7" destOrd="0" presId="urn:microsoft.com/office/officeart/2005/8/layout/radial6#1"/>
    <dgm:cxn modelId="{D16308ED-7036-4AD1-9F84-7809FD65311A}" type="presParOf" srcId="{D5B7622F-17AC-467C-B10C-28C38C38C350}" destId="{2B016566-AAE3-46FD-A114-7C13E71734EF}" srcOrd="8" destOrd="0" presId="urn:microsoft.com/office/officeart/2005/8/layout/radial6#1"/>
    <dgm:cxn modelId="{0E97D219-0B42-4EB4-9532-AA5970FFB792}" type="presParOf" srcId="{D5B7622F-17AC-467C-B10C-28C38C38C350}" destId="{B5FF6E04-452A-4146-97F4-3BC94EB5BB87}" srcOrd="9" destOrd="0" presId="urn:microsoft.com/office/officeart/2005/8/layout/radial6#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F6E04-452A-4146-97F4-3BC94EB5BB87}">
      <dsp:nvSpPr>
        <dsp:cNvPr id="0" name=""/>
        <dsp:cNvSpPr/>
      </dsp:nvSpPr>
      <dsp:spPr>
        <a:xfrm>
          <a:off x="2107743" y="719656"/>
          <a:ext cx="4796432" cy="4796432"/>
        </a:xfrm>
        <a:prstGeom prst="blockArc">
          <a:avLst>
            <a:gd name="adj1" fmla="val 90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715456-3418-4DF0-AF3A-DA59307B110D}">
      <dsp:nvSpPr>
        <dsp:cNvPr id="0" name=""/>
        <dsp:cNvSpPr/>
      </dsp:nvSpPr>
      <dsp:spPr>
        <a:xfrm>
          <a:off x="2107743" y="719656"/>
          <a:ext cx="4796432" cy="4796432"/>
        </a:xfrm>
        <a:prstGeom prst="blockArc">
          <a:avLst>
            <a:gd name="adj1" fmla="val 1800000"/>
            <a:gd name="adj2" fmla="val 90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596884-C09F-4C70-900E-D61864BED5F1}">
      <dsp:nvSpPr>
        <dsp:cNvPr id="0" name=""/>
        <dsp:cNvSpPr/>
      </dsp:nvSpPr>
      <dsp:spPr>
        <a:xfrm>
          <a:off x="2107743" y="719656"/>
          <a:ext cx="4796432" cy="4796432"/>
        </a:xfrm>
        <a:prstGeom prst="blockArc">
          <a:avLst>
            <a:gd name="adj1" fmla="val 16200000"/>
            <a:gd name="adj2" fmla="val 1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DECBB5-37EA-4668-8A2F-BD2C2902F22A}">
      <dsp:nvSpPr>
        <dsp:cNvPr id="0" name=""/>
        <dsp:cNvSpPr/>
      </dsp:nvSpPr>
      <dsp:spPr bwMode="white">
        <a:xfrm>
          <a:off x="3401471" y="2013384"/>
          <a:ext cx="2208976" cy="22089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2444750">
            <a:lnSpc>
              <a:spcPct val="100000"/>
            </a:lnSpc>
            <a:spcBef>
              <a:spcPct val="0"/>
            </a:spcBef>
            <a:spcAft>
              <a:spcPct val="35000"/>
            </a:spcAft>
            <a:buNone/>
          </a:pPr>
          <a:r>
            <a:rPr lang="zh-CN" altLang="en-US" sz="5500" kern="1200"/>
            <a:t>特性</a:t>
          </a:r>
        </a:p>
      </dsp:txBody>
      <dsp:txXfrm>
        <a:off x="3724968" y="2336881"/>
        <a:ext cx="1561982" cy="1561982"/>
      </dsp:txXfrm>
    </dsp:sp>
    <dsp:sp modelId="{C2E7DEFD-0505-42BF-AE13-B6483BF86572}">
      <dsp:nvSpPr>
        <dsp:cNvPr id="0" name=""/>
        <dsp:cNvSpPr/>
      </dsp:nvSpPr>
      <dsp:spPr bwMode="white">
        <a:xfrm>
          <a:off x="3732818" y="2181"/>
          <a:ext cx="1546283" cy="15462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100000"/>
            </a:lnSpc>
            <a:spcBef>
              <a:spcPct val="0"/>
            </a:spcBef>
            <a:spcAft>
              <a:spcPct val="35000"/>
            </a:spcAft>
            <a:buNone/>
          </a:pPr>
          <a:r>
            <a:rPr lang="zh-CN" altLang="en-US" sz="5100" kern="1200"/>
            <a:t>信</a:t>
          </a:r>
        </a:p>
      </dsp:txBody>
      <dsp:txXfrm>
        <a:off x="3959266" y="228629"/>
        <a:ext cx="1093387" cy="1093387"/>
      </dsp:txXfrm>
    </dsp:sp>
    <dsp:sp modelId="{44F31994-0027-4DC3-B39E-FEE01FB1A852}">
      <dsp:nvSpPr>
        <dsp:cNvPr id="0" name=""/>
        <dsp:cNvSpPr/>
      </dsp:nvSpPr>
      <dsp:spPr bwMode="white">
        <a:xfrm>
          <a:off x="5761525" y="3516006"/>
          <a:ext cx="1546283" cy="15462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100000"/>
            </a:lnSpc>
            <a:spcBef>
              <a:spcPct val="0"/>
            </a:spcBef>
            <a:spcAft>
              <a:spcPct val="35000"/>
            </a:spcAft>
            <a:buNone/>
          </a:pPr>
          <a:r>
            <a:rPr lang="zh-CN" altLang="en-US" sz="5100" kern="1200"/>
            <a:t>雅</a:t>
          </a:r>
        </a:p>
      </dsp:txBody>
      <dsp:txXfrm>
        <a:off x="5987973" y="3742454"/>
        <a:ext cx="1093387" cy="1093387"/>
      </dsp:txXfrm>
    </dsp:sp>
    <dsp:sp modelId="{F539A410-44AA-4A02-9F1B-997DD2B71E87}">
      <dsp:nvSpPr>
        <dsp:cNvPr id="0" name=""/>
        <dsp:cNvSpPr/>
      </dsp:nvSpPr>
      <dsp:spPr bwMode="white">
        <a:xfrm>
          <a:off x="1704110" y="3516006"/>
          <a:ext cx="1546283" cy="15462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100000"/>
            </a:lnSpc>
            <a:spcBef>
              <a:spcPct val="0"/>
            </a:spcBef>
            <a:spcAft>
              <a:spcPct val="35000"/>
            </a:spcAft>
            <a:buNone/>
          </a:pPr>
          <a:r>
            <a:rPr lang="zh-CN" altLang="en-US" sz="5100" kern="1200"/>
            <a:t>达</a:t>
          </a:r>
        </a:p>
      </dsp:txBody>
      <dsp:txXfrm>
        <a:off x="1930558" y="3742454"/>
        <a:ext cx="1093387" cy="1093387"/>
      </dsp:txXfrm>
    </dsp:sp>
  </dsp:spTree>
</dsp:drawing>
</file>

<file path=ppt/diagrams/layout1.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r>
              <a:rPr>
                <a:sym typeface="+mn-ea"/>
              </a:rPr>
              <a:t>https://graphaware.com/graphaware/2020/02/17/graph-technology-landscape-2020.html</a:t>
            </a:r>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r>
              <a:t>https://db-engines.com/en/ranking_categories</a:t>
            </a:r>
          </a:p>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r>
              <a:rPr lang="zh-CN" altLang="en-US"/>
              <a:t>关系型数据库</a:t>
            </a:r>
            <a:r>
              <a:rPr lang="en-US" altLang="zh-CN"/>
              <a:t>1</a:t>
            </a:r>
            <a:r>
              <a:rPr lang="zh-CN" altLang="en-US"/>
              <a:t>年的市场，推算图数据市场</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r>
              <a:rPr lang="zh-CN" altLang="en-US"/>
              <a:t>信：高可用、一致性（事务）</a:t>
            </a:r>
          </a:p>
          <a:p>
            <a:r>
              <a:rPr lang="zh-CN" altLang="en-US"/>
              <a:t>达：高性能、压缩比</a:t>
            </a:r>
          </a:p>
          <a:p>
            <a:r>
              <a:rPr lang="zh-CN" altLang="en-US"/>
              <a:t>雅：易用性、功能丰富度</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r>
              <a:rPr lang="zh-CN" altLang="en-US"/>
              <a:t>云原生</a:t>
            </a:r>
          </a:p>
          <a:p>
            <a:r>
              <a:rPr lang="zh-CN" altLang="en-US"/>
              <a:t>Cloud-Native Graph Database支持弹性伸缩，有效利用硬件资源，高可用，高可靠，故障自愈，低成本运维</a:t>
            </a:r>
          </a:p>
          <a:p>
            <a:endParaRPr lang="zh-CN" altLang="en-US"/>
          </a:p>
          <a:p>
            <a:r>
              <a:rPr lang="zh-CN" altLang="en-US"/>
              <a:t>HTAP</a:t>
            </a:r>
          </a:p>
          <a:p>
            <a:r>
              <a:rPr lang="zh-CN" altLang="en-US"/>
              <a:t>Hybrid Transactional/Analytical Processing，高性能图计算引擎，配合Spark支持更复杂的数据挖掘和机器学习场景</a:t>
            </a:r>
          </a:p>
          <a:p>
            <a:endParaRPr lang="zh-CN" altLang="en-US"/>
          </a:p>
          <a:p>
            <a:r>
              <a:rPr lang="zh-CN" altLang="en-US"/>
              <a:t>MPP</a:t>
            </a:r>
          </a:p>
          <a:p>
            <a:r>
              <a:rPr lang="zh-CN" altLang="en-US"/>
              <a:t>Massively Parallel Processing架构，分布式存储及并行计算，支持大规模集群与千亿规模节点数据量</a:t>
            </a:r>
          </a:p>
          <a:p>
            <a:endParaRPr lang="zh-CN" altLang="en-US"/>
          </a:p>
          <a:p>
            <a:r>
              <a:rPr lang="zh-CN" altLang="en-US"/>
              <a:t>高性能</a:t>
            </a:r>
          </a:p>
          <a:p>
            <a:r>
              <a:rPr lang="zh-CN" altLang="en-US"/>
              <a:t>基于C++开发的分布式存储引擎及图计算引擎，精心的内存管理设计，内置索引系统，支持毫秒级的并发查询响应速度</a:t>
            </a:r>
          </a:p>
          <a:p>
            <a:endParaRPr lang="zh-CN" altLang="en-US"/>
          </a:p>
          <a:p>
            <a:r>
              <a:rPr lang="zh-CN" altLang="en-US"/>
              <a:t>属性图</a:t>
            </a:r>
          </a:p>
          <a:p>
            <a:r>
              <a:rPr lang="zh-CN" altLang="en-US"/>
              <a:t>采用工业级属性图存储模型，支持自定义实体ID和任意属性的扩展，简单高效的存储模型，为灵活分析提供了保障</a:t>
            </a:r>
          </a:p>
          <a:p>
            <a:endParaRPr lang="zh-CN" altLang="en-US"/>
          </a:p>
          <a:p>
            <a:r>
              <a:rPr lang="zh-CN" altLang="en-US"/>
              <a:t>实时</a:t>
            </a:r>
          </a:p>
          <a:p>
            <a:r>
              <a:rPr lang="zh-CN" altLang="en-US"/>
              <a:t>支持和流式计算引擎的结合，最新数据实时入库构图，为在线业务决策分析提供有力支撑</a:t>
            </a:r>
          </a:p>
          <a:p>
            <a:endParaRPr lang="zh-CN" altLang="en-US"/>
          </a:p>
          <a:p>
            <a:r>
              <a:rPr lang="zh-CN" altLang="en-US"/>
              <a:t>通用性（AQL：Atlas Graph Query Language）</a:t>
            </a:r>
          </a:p>
          <a:p>
            <a:r>
              <a:rPr lang="zh-CN" altLang="en-US"/>
              <a:t>AQL：Atlas Graph Query Language，类SQL的图查询语言，面向分析师友好，拥抱标准，基于openCypher向ISO GQL迈进</a:t>
            </a:r>
          </a:p>
          <a:p>
            <a:endParaRPr lang="zh-CN" altLang="en-US"/>
          </a:p>
          <a:p>
            <a:r>
              <a:rPr lang="zh-CN" altLang="en-US"/>
              <a:t>在线 DDL</a:t>
            </a:r>
          </a:p>
          <a:p>
            <a:r>
              <a:rPr lang="zh-CN" altLang="en-US"/>
              <a:t>按需更新Schema。添加新的列和索引，不影响当前业务</a:t>
            </a:r>
          </a:p>
          <a:p>
            <a:endParaRPr lang="zh-CN" altLang="en-US"/>
          </a:p>
          <a:p>
            <a:r>
              <a:rPr lang="zh-CN" altLang="en-US"/>
              <a:t>7×24 小时技术支持</a:t>
            </a:r>
          </a:p>
          <a:p>
            <a:r>
              <a:rPr lang="zh-CN" altLang="en-US"/>
              <a:t>专业技术团队，全面快速响应支持</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r>
              <a:rPr lang="zh-CN" altLang="en-US"/>
              <a:t>国内首家基于</a:t>
            </a:r>
            <a:r>
              <a:rPr lang="en-US" altLang="zh-CN"/>
              <a:t>Rust</a:t>
            </a:r>
            <a:r>
              <a:rPr lang="zh-CN" altLang="en-US"/>
              <a:t>自研的图数据库</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r>
              <a:rPr lang="zh-CN" altLang="en-US">
                <a:sym typeface="+mn-ea"/>
              </a:rPr>
              <a:t>高可用</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r>
              <a:rPr lang="zh-CN" altLang="en-US">
                <a:sym typeface="+mn-ea"/>
              </a:rPr>
              <a:t>事务</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78788" y="1714500"/>
            <a:ext cx="8229600" cy="4629150"/>
          </a:xfrm>
          <a:prstGeom prst="rect">
            <a:avLst/>
          </a:prstGeom>
          <a:noFill/>
          <a:ln w="12700">
            <a:solidFill>
              <a:prstClr val="black"/>
            </a:solidFill>
          </a:ln>
        </p:spPr>
      </p:sp>
      <p:sp>
        <p:nvSpPr>
          <p:cNvPr id="3" name="Notes Placeholder 2"/>
          <p:cNvSpPr>
            <a:spLocks noGrp="1"/>
          </p:cNvSpPr>
          <p:nvPr>
            <p:ph type="body" idx="1"/>
          </p:nvPr>
        </p:nvSpPr>
        <p:spPr>
          <a:xfrm>
            <a:off x="2438400" y="6600825"/>
            <a:ext cx="19510375" cy="5400675"/>
          </a:xfrm>
          <a:prstGeom prst="rect">
            <a:avLst/>
          </a:prstGeom>
        </p:spPr>
        <p:txBody>
          <a:bodyPr/>
          <a:lstStyle/>
          <a:p>
            <a:endParaRPr lang="en-CN" dirty="0"/>
          </a:p>
        </p:txBody>
      </p:sp>
    </p:spTree>
    <p:extLst>
      <p:ext uri="{BB962C8B-B14F-4D97-AF65-F5344CB8AC3E}">
        <p14:creationId xmlns:p14="http://schemas.microsoft.com/office/powerpoint/2010/main" val="732858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endParaRPr lang="zh-CN" altLang="en-US">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2354143" y="5897251"/>
            <a:ext cx="18833142" cy="4825023"/>
          </a:xfrm>
          <a:prstGeom prst="rect">
            <a:avLst/>
          </a:prstGeom>
        </p:spPr>
        <p:txBody>
          <a:bodyPr/>
          <a:lstStyle/>
          <a:p>
            <a:endParaRPr lang="zh-CN" altLang="en-US">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endParaRPr lang="zh-CN" altLang="en-US"/>
          </a:p>
        </p:txBody>
      </p:sp>
    </p:spTree>
    <p:extLst>
      <p:ext uri="{BB962C8B-B14F-4D97-AF65-F5344CB8AC3E}">
        <p14:creationId xmlns:p14="http://schemas.microsoft.com/office/powerpoint/2010/main" val="4193863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r>
              <a:rPr lang="zh-CN" altLang="en-US" dirty="0"/>
              <a:t>六度关系理论</a:t>
            </a:r>
          </a:p>
          <a:p>
            <a:r>
              <a:rPr lang="zh-CN" altLang="en-US" dirty="0"/>
              <a:t>六度关系理论由美国社会心理学家斯坦利·米尔格兰姆(Stanley Milgram)于1967年最先提出。通俗地说，你和世界上任何人之间所间隔的关系不会超过六度，也就是说最多通过六个人你就能够认识任何一个陌生人。</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r>
              <a:rPr lang="zh-CN" altLang="en-US"/>
              <a:t>网络子图识别，生物科学研究</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r>
              <a:rPr lang="zh-CN" altLang="en-US"/>
              <a:t>网络子图识别，生物科学研究</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r>
              <a:rPr lang="zh-CN" altLang="en-US"/>
              <a:t>网络子图识别，生物科学研究</a:t>
            </a:r>
          </a:p>
        </p:txBody>
      </p:sp>
    </p:spTree>
    <p:extLst>
      <p:ext uri="{BB962C8B-B14F-4D97-AF65-F5344CB8AC3E}">
        <p14:creationId xmlns:p14="http://schemas.microsoft.com/office/powerpoint/2010/main" val="25716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p:nvPr>
        </p:nvSpPr>
        <p:spPr>
          <a:xfrm>
            <a:off x="1324033" y="10485366"/>
            <a:ext cx="10592263" cy="8578935"/>
          </a:xfrm>
          <a:prstGeom prst="rect">
            <a:avLst/>
          </a:prstGeom>
        </p:spPr>
        <p:txBody>
          <a:bodyPr/>
          <a:lstStyle/>
          <a:p>
            <a:r>
              <a:rPr lang="zh-CN" altLang="en-US"/>
              <a:t>网络子图识别，生物科学研究</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1031875" y="712788"/>
            <a:ext cx="4794250" cy="2697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r>
              <a:rPr lang="en-US" dirty="0"/>
              <a:t>Graph technologies represent the multiple connections and context between objects. When we use technologies such as relational data management solutions, we are effectively choosing the data and a specific lens (context) to be analyzed.  This means we are not maintaining the value in the connections of the other data we are not storing in the relational technologies.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039035" y="5875993"/>
            <a:ext cx="9959788" cy="3465231"/>
          </a:xfrm>
          <a:prstGeom prst="rect">
            <a:avLst/>
          </a:prstGeom>
        </p:spPr>
        <p:txBody>
          <a:bodyPr anchor="t">
            <a:normAutofit/>
          </a:bodyPr>
          <a:lstStyle>
            <a:lvl1pPr algn="l">
              <a:defRPr sz="8800" b="1" i="0">
                <a:solidFill>
                  <a:schemeClr val="bg1"/>
                </a:solidFill>
                <a:latin typeface="Microsoft YaHei UI" panose="020B0503020204020204" pitchFamily="34" charset="-122"/>
                <a:ea typeface="Microsoft YaHei UI" panose="020B0503020204020204" pitchFamily="34" charset="-122"/>
              </a:defRPr>
            </a:lvl1pPr>
          </a:lstStyle>
          <a:p>
            <a:r>
              <a:rPr lang="en-US" dirty="0"/>
              <a:t>Click to edit Master title style</a:t>
            </a:r>
            <a:endParaRPr lang="x-non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C0974D19-06DD-43F6-B03D-8F2ABF5AADFF}"/>
              </a:ext>
            </a:extLst>
          </p:cNvPr>
          <p:cNvSpPr>
            <a:spLocks noGrp="1"/>
          </p:cNvSpPr>
          <p:nvPr>
            <p:ph type="title" hasCustomPrompt="1"/>
          </p:nvPr>
        </p:nvSpPr>
        <p:spPr>
          <a:xfrm>
            <a:off x="312203" y="177230"/>
            <a:ext cx="23317452" cy="1169576"/>
          </a:xfrm>
          <a:prstGeom prst="rect">
            <a:avLst/>
          </a:prstGeom>
        </p:spPr>
        <p:txBody>
          <a:bodyPr anchor="ctr">
            <a:normAutofit/>
          </a:bodyPr>
          <a:lstStyle>
            <a:lvl1pPr algn="l">
              <a:defRPr sz="4800" b="1">
                <a:solidFill>
                  <a:srgbClr val="002D61"/>
                </a:solidFill>
                <a:latin typeface="华文楷体" panose="02010600040101010101" pitchFamily="2" charset="-122"/>
                <a:ea typeface="华文楷体" panose="02010600040101010101" pitchFamily="2" charset="-122"/>
              </a:defRPr>
            </a:lvl1pPr>
          </a:lstStyle>
          <a:p>
            <a:r>
              <a:rPr lang="zh-CN" altLang="en-US" dirty="0"/>
              <a:t>单击此处编辑标题</a:t>
            </a:r>
            <a:endParaRPr lang="fr-FR" dirty="0"/>
          </a:p>
        </p:txBody>
      </p:sp>
      <p:sp>
        <p:nvSpPr>
          <p:cNvPr id="31" name="Freeform 12">
            <a:extLst>
              <a:ext uri="{FF2B5EF4-FFF2-40B4-BE49-F238E27FC236}">
                <a16:creationId xmlns:a16="http://schemas.microsoft.com/office/drawing/2014/main" id="{6710852E-B8A7-4E7A-8F10-34BB35C29662}"/>
              </a:ext>
            </a:extLst>
          </p:cNvPr>
          <p:cNvSpPr/>
          <p:nvPr userDrawn="1"/>
        </p:nvSpPr>
        <p:spPr>
          <a:xfrm>
            <a:off x="3" y="1358594"/>
            <a:ext cx="22705146" cy="136720"/>
          </a:xfrm>
          <a:custGeom>
            <a:avLst/>
            <a:gdLst>
              <a:gd name="connsiteX0" fmla="*/ 0 w 9457509"/>
              <a:gd name="connsiteY0" fmla="*/ 0 h 195943"/>
              <a:gd name="connsiteX1" fmla="*/ 9457509 w 9457509"/>
              <a:gd name="connsiteY1" fmla="*/ 39189 h 195943"/>
              <a:gd name="connsiteX2" fmla="*/ 9353006 w 9457509"/>
              <a:gd name="connsiteY2" fmla="*/ 169817 h 195943"/>
              <a:gd name="connsiteX3" fmla="*/ 0 w 9457509"/>
              <a:gd name="connsiteY3" fmla="*/ 195943 h 195943"/>
              <a:gd name="connsiteX0" fmla="*/ 0 w 9457509"/>
              <a:gd name="connsiteY0" fmla="*/ 0 h 196306"/>
              <a:gd name="connsiteX1" fmla="*/ 9457509 w 9457509"/>
              <a:gd name="connsiteY1" fmla="*/ 39189 h 196306"/>
              <a:gd name="connsiteX2" fmla="*/ 9297557 w 9457509"/>
              <a:gd name="connsiteY2" fmla="*/ 196306 h 196306"/>
              <a:gd name="connsiteX3" fmla="*/ 0 w 9457509"/>
              <a:gd name="connsiteY3" fmla="*/ 195943 h 196306"/>
              <a:gd name="connsiteX0" fmla="*/ 13063 w 9457509"/>
              <a:gd name="connsiteY0" fmla="*/ 4716 h 157117"/>
              <a:gd name="connsiteX1" fmla="*/ 9457509 w 9457509"/>
              <a:gd name="connsiteY1" fmla="*/ 0 h 157117"/>
              <a:gd name="connsiteX2" fmla="*/ 9297557 w 9457509"/>
              <a:gd name="connsiteY2" fmla="*/ 157117 h 157117"/>
              <a:gd name="connsiteX3" fmla="*/ 0 w 9457509"/>
              <a:gd name="connsiteY3" fmla="*/ 156754 h 157117"/>
              <a:gd name="connsiteX0" fmla="*/ 13063 w 9449163"/>
              <a:gd name="connsiteY0" fmla="*/ 0 h 152401"/>
              <a:gd name="connsiteX1" fmla="*/ 9449163 w 9449163"/>
              <a:gd name="connsiteY1" fmla="*/ 0 h 152401"/>
              <a:gd name="connsiteX2" fmla="*/ 9297557 w 9449163"/>
              <a:gd name="connsiteY2" fmla="*/ 152401 h 152401"/>
              <a:gd name="connsiteX3" fmla="*/ 0 w 9449163"/>
              <a:gd name="connsiteY3" fmla="*/ 152038 h 152401"/>
              <a:gd name="connsiteX0" fmla="*/ 13063 w 9449163"/>
              <a:gd name="connsiteY0" fmla="*/ 0 h 152400"/>
              <a:gd name="connsiteX1" fmla="*/ 9449163 w 9449163"/>
              <a:gd name="connsiteY1" fmla="*/ 0 h 152400"/>
              <a:gd name="connsiteX2" fmla="*/ 9372963 w 9449163"/>
              <a:gd name="connsiteY2" fmla="*/ 152400 h 152400"/>
              <a:gd name="connsiteX3" fmla="*/ 0 w 9449163"/>
              <a:gd name="connsiteY3" fmla="*/ 152038 h 152400"/>
              <a:gd name="connsiteX0" fmla="*/ 13063 w 9449163"/>
              <a:gd name="connsiteY0" fmla="*/ 0 h 152400"/>
              <a:gd name="connsiteX1" fmla="*/ 9449163 w 9449163"/>
              <a:gd name="connsiteY1" fmla="*/ 0 h 152400"/>
              <a:gd name="connsiteX2" fmla="*/ 9415032 w 9449163"/>
              <a:gd name="connsiteY2" fmla="*/ 152400 h 152400"/>
              <a:gd name="connsiteX3" fmla="*/ 0 w 9449163"/>
              <a:gd name="connsiteY3" fmla="*/ 152038 h 152400"/>
              <a:gd name="connsiteX0" fmla="*/ 12269 w 9449163"/>
              <a:gd name="connsiteY0" fmla="*/ 0 h 152400"/>
              <a:gd name="connsiteX1" fmla="*/ 9449163 w 9449163"/>
              <a:gd name="connsiteY1" fmla="*/ 0 h 152400"/>
              <a:gd name="connsiteX2" fmla="*/ 9415032 w 9449163"/>
              <a:gd name="connsiteY2" fmla="*/ 152400 h 152400"/>
              <a:gd name="connsiteX3" fmla="*/ 0 w 9449163"/>
              <a:gd name="connsiteY3" fmla="*/ 152038 h 152400"/>
              <a:gd name="connsiteX0" fmla="*/ 0 w 9436894"/>
              <a:gd name="connsiteY0" fmla="*/ 0 h 152400"/>
              <a:gd name="connsiteX1" fmla="*/ 9436894 w 9436894"/>
              <a:gd name="connsiteY1" fmla="*/ 0 h 152400"/>
              <a:gd name="connsiteX2" fmla="*/ 9402763 w 9436894"/>
              <a:gd name="connsiteY2" fmla="*/ 152400 h 152400"/>
              <a:gd name="connsiteX3" fmla="*/ 0 w 9436894"/>
              <a:gd name="connsiteY3" fmla="*/ 152038 h 152400"/>
            </a:gdLst>
            <a:ahLst/>
            <a:cxnLst>
              <a:cxn ang="0">
                <a:pos x="connsiteX0" y="connsiteY0"/>
              </a:cxn>
              <a:cxn ang="0">
                <a:pos x="connsiteX1" y="connsiteY1"/>
              </a:cxn>
              <a:cxn ang="0">
                <a:pos x="connsiteX2" y="connsiteY2"/>
              </a:cxn>
              <a:cxn ang="0">
                <a:pos x="connsiteX3" y="connsiteY3"/>
              </a:cxn>
            </a:cxnLst>
            <a:rect l="l" t="t" r="r" b="b"/>
            <a:pathLst>
              <a:path w="9436894" h="152400">
                <a:moveTo>
                  <a:pt x="0" y="0"/>
                </a:moveTo>
                <a:lnTo>
                  <a:pt x="9436894" y="0"/>
                </a:lnTo>
                <a:lnTo>
                  <a:pt x="9402763" y="152400"/>
                </a:lnTo>
                <a:lnTo>
                  <a:pt x="0" y="152038"/>
                </a:lnTo>
              </a:path>
            </a:pathLst>
          </a:custGeom>
          <a:solidFill>
            <a:srgbClr val="00457B"/>
          </a:solidFill>
          <a:ln w="19050">
            <a:solidFill>
              <a:srgbClr val="00457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3418"/>
          </a:p>
        </p:txBody>
      </p:sp>
      <p:sp>
        <p:nvSpPr>
          <p:cNvPr id="34" name="SlideNumber">
            <a:extLst>
              <a:ext uri="{FF2B5EF4-FFF2-40B4-BE49-F238E27FC236}">
                <a16:creationId xmlns:a16="http://schemas.microsoft.com/office/drawing/2014/main" id="{D20D4C0C-AF6E-40F2-9850-0940437916E8}"/>
              </a:ext>
            </a:extLst>
          </p:cNvPr>
          <p:cNvSpPr/>
          <p:nvPr userDrawn="1"/>
        </p:nvSpPr>
        <p:spPr>
          <a:xfrm>
            <a:off x="21578439" y="13048722"/>
            <a:ext cx="607795" cy="31254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34724" rtlCol="0" anchor="b" anchorCtr="0"/>
          <a:lstStyle/>
          <a:p>
            <a:pPr algn="ctr"/>
            <a:fld id="{BB69BBE8-4DB2-4642-B003-B220ACD5A2FD}" type="slidenum">
              <a:rPr lang="en-US" sz="1520" baseline="0" smtClean="0">
                <a:solidFill>
                  <a:srgbClr val="080808"/>
                </a:solidFill>
                <a:latin typeface="Verdana" pitchFamily="34" charset="0"/>
              </a:rPr>
              <a:pPr algn="ctr"/>
              <a:t>‹#›</a:t>
            </a:fld>
            <a:endParaRPr lang="fr-FR" sz="1140">
              <a:solidFill>
                <a:srgbClr val="080808"/>
              </a:solidFill>
            </a:endParaRPr>
          </a:p>
        </p:txBody>
      </p:sp>
      <p:pic>
        <p:nvPicPr>
          <p:cNvPr id="9" name="图片 8">
            <a:extLst>
              <a:ext uri="{FF2B5EF4-FFF2-40B4-BE49-F238E27FC236}">
                <a16:creationId xmlns:a16="http://schemas.microsoft.com/office/drawing/2014/main" id="{FDF6B4A7-7799-4F54-A55E-1996068D60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8134" y="506333"/>
            <a:ext cx="2041020" cy="730650"/>
          </a:xfrm>
          <a:prstGeom prst="rect">
            <a:avLst/>
          </a:prstGeom>
        </p:spPr>
      </p:pic>
    </p:spTree>
    <p:extLst>
      <p:ext uri="{BB962C8B-B14F-4D97-AF65-F5344CB8AC3E}">
        <p14:creationId xmlns:p14="http://schemas.microsoft.com/office/powerpoint/2010/main" val="857574642"/>
      </p:ext>
    </p:extLst>
  </p:cSld>
  <p:clrMapOvr>
    <a:masterClrMapping/>
  </p:clrMapOvr>
  <p:extLst>
    <p:ext uri="{DCECCB84-F9BA-43D5-87BE-67443E8EF086}">
      <p15:sldGuideLst xmlns:p15="http://schemas.microsoft.com/office/powerpoint/2012/main">
        <p15:guide id="1" orient="horz" pos="914">
          <p15:clr>
            <a:srgbClr val="FBAE40"/>
          </p15:clr>
        </p15:guide>
        <p15:guide id="2" pos="144">
          <p15:clr>
            <a:srgbClr val="FBAE40"/>
          </p15:clr>
        </p15:guide>
        <p15:guide id="3" pos="7945">
          <p15:clr>
            <a:srgbClr val="FBAE40"/>
          </p15:clr>
        </p15:guide>
        <p15:guide id="4" pos="4045">
          <p15:clr>
            <a:srgbClr val="FBAE40"/>
          </p15:clr>
        </p15:guide>
        <p15:guide id="5" pos="370">
          <p15:clr>
            <a:srgbClr val="FBAE40"/>
          </p15:clr>
        </p15:guide>
        <p15:guide id="6" pos="7719">
          <p15:clr>
            <a:srgbClr val="FBAE40"/>
          </p15:clr>
        </p15:guide>
        <p15:guide id="7" orient="horz" pos="687">
          <p15:clr>
            <a:srgbClr val="FBAE40"/>
          </p15:clr>
        </p15:guide>
        <p15:guide id="8" orient="horz" pos="22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带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x-non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x-non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69559" y="93434"/>
            <a:ext cx="21033938" cy="1947638"/>
          </a:xfrm>
        </p:spPr>
        <p:txBody>
          <a:bodyPr>
            <a:normAutofit/>
          </a:bodyPr>
          <a:lstStyle>
            <a:lvl1pPr>
              <a:defRPr sz="8000"/>
            </a:lvl1pPr>
          </a:lstStyle>
          <a:p>
            <a:r>
              <a:rPr lang="en-US" dirty="0"/>
              <a:t>Click to edit Master title style</a:t>
            </a:r>
          </a:p>
        </p:txBody>
      </p:sp>
      <p:sp>
        <p:nvSpPr>
          <p:cNvPr id="6" name="Date Placeholder 5"/>
          <p:cNvSpPr>
            <a:spLocks noGrp="1"/>
          </p:cNvSpPr>
          <p:nvPr>
            <p:ph type="dt" sz="half" idx="10"/>
          </p:nvPr>
        </p:nvSpPr>
        <p:spPr>
          <a:xfrm>
            <a:off x="1676618" y="12712700"/>
            <a:ext cx="5487114" cy="730250"/>
          </a:xfrm>
        </p:spPr>
        <p:txBody>
          <a:bodyPr/>
          <a:lstStyle/>
          <a:p>
            <a:fld id="{5472F23A-DC02-4025-BAE1-597740746FC7}" type="datetimeFigureOut">
              <a:rPr lang="en-US" smtClean="0"/>
              <a:t>6/16/23</a:t>
            </a:fld>
            <a:endParaRPr lang="en-US"/>
          </a:p>
        </p:txBody>
      </p:sp>
      <p:sp>
        <p:nvSpPr>
          <p:cNvPr id="7" name="Footer Placeholder 6"/>
          <p:cNvSpPr>
            <a:spLocks noGrp="1"/>
          </p:cNvSpPr>
          <p:nvPr>
            <p:ph type="ftr" sz="quarter" idx="11"/>
          </p:nvPr>
        </p:nvSpPr>
        <p:spPr>
          <a:xfrm>
            <a:off x="8078252" y="12712700"/>
            <a:ext cx="8230672" cy="730250"/>
          </a:xfrm>
        </p:spPr>
        <p:txBody>
          <a:bodyPr/>
          <a:lstStyle/>
          <a:p>
            <a:endParaRPr lang="en-US"/>
          </a:p>
        </p:txBody>
      </p:sp>
      <p:sp>
        <p:nvSpPr>
          <p:cNvPr id="8" name="Slide Number Placeholder 7"/>
          <p:cNvSpPr>
            <a:spLocks noGrp="1"/>
          </p:cNvSpPr>
          <p:nvPr>
            <p:ph type="sldNum" sz="quarter" idx="12"/>
          </p:nvPr>
        </p:nvSpPr>
        <p:spPr>
          <a:xfrm>
            <a:off x="17223442" y="12712700"/>
            <a:ext cx="5487114" cy="730250"/>
          </a:xfrm>
        </p:spPr>
        <p:txBody>
          <a:bodyPr/>
          <a:lstStyle>
            <a:lvl1pPr>
              <a:defRPr sz="3200" b="0">
                <a:solidFill>
                  <a:schemeClr val="tx1"/>
                </a:solidFill>
              </a:defRPr>
            </a:lvl1pPr>
          </a:lstStyle>
          <a:p>
            <a:r>
              <a:rPr lang="zh-CN" altLang="en-US" dirty="0"/>
              <a:t>第</a:t>
            </a:r>
            <a:fld id="{336FE534-05E3-4B47-88C9-FFB16FDAEACE}" type="slidenum">
              <a:rPr lang="en-US" smtClean="0"/>
              <a:t>‹#›</a:t>
            </a:fld>
            <a:r>
              <a:rPr lang="zh-CN" altLang="en-US" dirty="0"/>
              <a:t>页</a:t>
            </a:r>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34157" y="529590"/>
            <a:ext cx="23113199" cy="886460"/>
          </a:xfrm>
        </p:spPr>
        <p:txBody>
          <a:bodyPr anchor="ctr" anchorCtr="0"/>
          <a:lstStyle>
            <a:lvl1pPr algn="l">
              <a:lnSpc>
                <a:spcPct val="100000"/>
              </a:lnSpc>
              <a:spcBef>
                <a:spcPts val="0"/>
              </a:spcBef>
              <a:spcAft>
                <a:spcPts val="0"/>
              </a:spcAft>
              <a:defRPr sz="4000" b="1">
                <a:solidFill>
                  <a:schemeClr val="accent5">
                    <a:lumMod val="75000"/>
                  </a:schemeClr>
                </a:solidFill>
                <a:latin typeface="微软雅黑" charset="0"/>
                <a:ea typeface="微软雅黑" charset="0"/>
              </a:defRPr>
            </a:lvl1pPr>
          </a:lstStyle>
          <a:p>
            <a:r>
              <a:rPr lang="zh-CN" altLang="en-US"/>
              <a:t>单击此处编辑母版标题样式</a:t>
            </a:r>
          </a:p>
        </p:txBody>
      </p:sp>
      <p:sp>
        <p:nvSpPr>
          <p:cNvPr id="8" name="矩形 7"/>
          <p:cNvSpPr/>
          <p:nvPr userDrawn="1"/>
        </p:nvSpPr>
        <p:spPr>
          <a:xfrm>
            <a:off x="508066" y="529591"/>
            <a:ext cx="226089" cy="885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 name="矩形 2"/>
          <p:cNvSpPr/>
          <p:nvPr userDrawn="1"/>
        </p:nvSpPr>
        <p:spPr>
          <a:xfrm>
            <a:off x="15242" y="2792730"/>
            <a:ext cx="24371933" cy="1014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星图_正文1">
    <p:spTree>
      <p:nvGrpSpPr>
        <p:cNvPr id="1" name=""/>
        <p:cNvGrpSpPr/>
        <p:nvPr/>
      </p:nvGrpSpPr>
      <p:grpSpPr>
        <a:xfrm>
          <a:off x="0" y="0"/>
          <a:ext cx="0" cy="0"/>
          <a:chOff x="0" y="0"/>
          <a:chExt cx="0" cy="0"/>
        </a:xfrm>
      </p:grpSpPr>
      <p:sp>
        <p:nvSpPr>
          <p:cNvPr id="4" name="矩形 3"/>
          <p:cNvSpPr/>
          <p:nvPr userDrawn="1"/>
        </p:nvSpPr>
        <p:spPr>
          <a:xfrm rot="20565962">
            <a:off x="20488529" y="12679223"/>
            <a:ext cx="345072" cy="1039470"/>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7094" tIns="87094" rIns="87094" bIns="87094" numCol="1" spcCol="38100" rtlCol="0" anchor="t">
            <a:noAutofit/>
          </a:bodyPr>
          <a:lstStyle/>
          <a:p>
            <a:pPr marL="0" marR="0" indent="0" algn="l" defTabSz="1096645" rtl="0" fontAlgn="auto" latinLnBrk="0" hangingPunct="0">
              <a:lnSpc>
                <a:spcPct val="100000"/>
              </a:lnSpc>
              <a:spcBef>
                <a:spcPts val="0"/>
              </a:spcBef>
              <a:spcAft>
                <a:spcPts val="0"/>
              </a:spcAft>
              <a:buClrTx/>
              <a:buSzTx/>
              <a:buFontTx/>
              <a:buNone/>
            </a:pPr>
            <a:endParaRPr kumimoji="0" lang="zh-CN" altLang="en-US" sz="3455" b="0" i="0" u="none" strike="noStrike" cap="none" spc="0" normalizeH="0" baseline="0" dirty="0">
              <a:ln>
                <a:noFill/>
              </a:ln>
              <a:solidFill>
                <a:srgbClr val="302C24"/>
              </a:solidFill>
              <a:effectLst/>
              <a:uFillTx/>
              <a:latin typeface="+mj-lt"/>
              <a:ea typeface="+mj-ea"/>
              <a:cs typeface="+mj-cs"/>
              <a:sym typeface="Helvetica Neue" panose="02000503000000020004"/>
            </a:endParaRPr>
          </a:p>
        </p:txBody>
      </p:sp>
      <p:sp>
        <p:nvSpPr>
          <p:cNvPr id="38" name="直接连接符 21"/>
          <p:cNvSpPr/>
          <p:nvPr/>
        </p:nvSpPr>
        <p:spPr>
          <a:xfrm>
            <a:off x="0" y="1505692"/>
            <a:ext cx="24387175" cy="0"/>
          </a:xfrm>
          <a:prstGeom prst="line">
            <a:avLst/>
          </a:prstGeom>
          <a:ln w="12700">
            <a:solidFill>
              <a:srgbClr val="0063BF"/>
            </a:solidFill>
          </a:ln>
          <a:effectLst>
            <a:outerShdw blurRad="88900" dist="63500" dir="5400000" rotWithShape="0">
              <a:srgbClr val="000000">
                <a:alpha val="40000"/>
              </a:srgbClr>
            </a:outerShdw>
          </a:effectLst>
        </p:spPr>
        <p:txBody>
          <a:bodyPr lIns="46449" tIns="46449" rIns="46449" bIns="46449"/>
          <a:lstStyle/>
          <a:p>
            <a:endParaRPr sz="1830"/>
          </a:p>
        </p:txBody>
      </p:sp>
      <p:sp>
        <p:nvSpPr>
          <p:cNvPr id="7" name="标题 6"/>
          <p:cNvSpPr>
            <a:spLocks noGrp="1"/>
          </p:cNvSpPr>
          <p:nvPr>
            <p:ph type="title" hasCustomPrompt="1"/>
          </p:nvPr>
        </p:nvSpPr>
        <p:spPr>
          <a:xfrm>
            <a:off x="287644" y="0"/>
            <a:ext cx="23523463" cy="1505692"/>
          </a:xfrm>
        </p:spPr>
        <p:txBody>
          <a:bodyPr anchor="ctr">
            <a:noAutofit/>
          </a:bodyPr>
          <a:lstStyle>
            <a:lvl1pPr algn="l">
              <a:defRPr lang="zh-CN" altLang="en-US" sz="4875" b="0" i="0" u="none" strike="noStrike" kern="1200" cap="none" spc="0" baseline="0" dirty="0">
                <a:ln>
                  <a:noFill/>
                </a:ln>
                <a:solidFill>
                  <a:srgbClr val="216DB6"/>
                </a:solidFill>
                <a:uFillTx/>
                <a:latin typeface="微软雅黑" panose="020B0503020204020204" pitchFamily="34" charset="-122"/>
                <a:ea typeface="微软雅黑" panose="020B0503020204020204" pitchFamily="34" charset="-122"/>
                <a:cs typeface="Helvetica Neue" panose="02000503000000020004"/>
                <a:sym typeface="Helvetica Light"/>
              </a:defRPr>
            </a:lvl1pPr>
          </a:lstStyle>
          <a:p>
            <a:r>
              <a:rPr lang="zh-CN" altLang="en-US" dirty="0"/>
              <a:t>单击此处编辑标题</a:t>
            </a:r>
            <a:r>
              <a:rPr lang="en-US" altLang="zh-CN" dirty="0"/>
              <a:t> </a:t>
            </a:r>
            <a:endParaRPr lang="zh-CN" altLang="en-US" dirty="0"/>
          </a:p>
        </p:txBody>
      </p:sp>
      <p:pic>
        <p:nvPicPr>
          <p:cNvPr id="10" name="logofin.pdf" descr="logofin.pdf"/>
          <p:cNvPicPr>
            <a:picLocks noChangeAspect="1"/>
          </p:cNvPicPr>
          <p:nvPr userDrawn="1"/>
        </p:nvPicPr>
        <p:blipFill>
          <a:blip r:embed="rId2"/>
          <a:stretch>
            <a:fillRect/>
          </a:stretch>
        </p:blipFill>
        <p:spPr>
          <a:xfrm>
            <a:off x="22007908" y="13020355"/>
            <a:ext cx="2217187" cy="618493"/>
          </a:xfrm>
          <a:prstGeom prst="rect">
            <a:avLst/>
          </a:prstGeom>
          <a:solidFill>
            <a:srgbClr val="FFFFFF"/>
          </a:solidFill>
          <a:ln w="12700">
            <a:miter lim="400000"/>
            <a:headEnd/>
            <a:tailEnd/>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BCB9C8A3-C869-4D7B-A9A3-9CCA0244CF05}" type="datetimeFigureOut">
              <a:rPr lang="en-US" smtClean="0"/>
              <a:t>6/16/23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1BB48-0940-4D55-8632-08E7A534C0B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1596888" y="392319"/>
            <a:ext cx="21034375" cy="1118428"/>
          </a:xfrm>
          <a:prstGeom prst="rect">
            <a:avLst/>
          </a:prstGeom>
        </p:spPr>
        <p:txBody>
          <a:bodyPr vert="horz" lIns="91440" tIns="45720" rIns="91440" bIns="45720" rtlCol="0" anchor="ctr">
            <a:normAutofit/>
          </a:bodyPr>
          <a:lstStyle/>
          <a:p>
            <a:r>
              <a:rPr lang="en-US" dirty="0"/>
              <a:t>Click to edit Master title style</a:t>
            </a:r>
            <a:endParaRPr lang="x-non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sldNum="0" hdr="0" ftr="0" dt="0"/>
  <p:txStyles>
    <p:titleStyle>
      <a:lvl1pPr algn="l" defTabSz="914400" rtl="0" eaLnBrk="1" latinLnBrk="0" hangingPunct="1">
        <a:spcBef>
          <a:spcPct val="0"/>
        </a:spcBef>
        <a:buNone/>
        <a:defRPr lang="en-US" sz="4400" b="1" i="0" kern="1200" smtClean="0">
          <a:solidFill>
            <a:srgbClr val="206AE9"/>
          </a:solidFill>
          <a:latin typeface="Microsoft YaHei UI" panose="020B0503020204020204" pitchFamily="34" charset="-122"/>
          <a:ea typeface="Microsoft YaHei UI"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notesSlide" Target="../notesSlides/notesSlide7.xml"/><Relationship Id="rId21" Type="http://schemas.openxmlformats.org/officeDocument/2006/relationships/tags" Target="../tags/tag21.xml"/><Relationship Id="rId34" Type="http://schemas.openxmlformats.org/officeDocument/2006/relationships/tags" Target="../tags/tag3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slideLayout" Target="../slideLayouts/slideLayout3.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image" Target="../media/image21.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8" Type="http://schemas.openxmlformats.org/officeDocument/2006/relationships/tags" Target="../tags/tag8.xml"/><Relationship Id="rId3"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www.kdnuggets.com/2016/04/association-rules-apriori-algorithm-tutorial.html"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hyperlink" Target="mailto:shenyouren@stargraph.cn" TargetMode="External"/><Relationship Id="rId2" Type="http://schemas.openxmlformats.org/officeDocument/2006/relationships/image" Target="../media/image61.jpeg"/><Relationship Id="rId1" Type="http://schemas.openxmlformats.org/officeDocument/2006/relationships/slideLayout" Target="../slideLayouts/slideLayout9.xml"/><Relationship Id="rId4" Type="http://schemas.openxmlformats.org/officeDocument/2006/relationships/image" Target="../media/image62.jpe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2"/>
          <p:cNvSpPr/>
          <p:nvPr/>
        </p:nvSpPr>
        <p:spPr>
          <a:xfrm>
            <a:off x="1587" y="673120"/>
            <a:ext cx="24384000" cy="13721080"/>
          </a:xfrm>
          <a:prstGeom prst="rect">
            <a:avLst/>
          </a:prstGeom>
          <a:solidFill>
            <a:srgbClr val="E96D2B"/>
          </a:solidFill>
          <a:ln w="12700">
            <a:miter lim="400000"/>
          </a:ln>
        </p:spPr>
        <p:txBody>
          <a:bodyPr lIns="0" tIns="0" rIns="0" bIns="0" anchor="ctr"/>
          <a:lstStyle/>
          <a:p>
            <a:pPr algn="ctr">
              <a:defRPr>
                <a:solidFill>
                  <a:srgbClr val="FFFFFF"/>
                </a:solidFill>
              </a:defRPr>
            </a:pPr>
            <a:endParaRPr sz="4800"/>
          </a:p>
        </p:txBody>
      </p:sp>
      <p:sp>
        <p:nvSpPr>
          <p:cNvPr id="101" name="文本框 21"/>
          <p:cNvSpPr txBox="1"/>
          <p:nvPr/>
        </p:nvSpPr>
        <p:spPr>
          <a:xfrm>
            <a:off x="2035278" y="4018855"/>
            <a:ext cx="19913605"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rIns="121917">
            <a:spAutoFit/>
          </a:bodyPr>
          <a:lstStyle>
            <a:lvl1pPr>
              <a:defRPr sz="2800" b="1">
                <a:solidFill>
                  <a:srgbClr val="FFFFFF"/>
                </a:solidFill>
                <a:latin typeface="Poppins"/>
                <a:ea typeface="Poppins"/>
                <a:cs typeface="Poppins"/>
                <a:sym typeface="Poppins"/>
              </a:defRPr>
            </a:lvl1pPr>
          </a:lstStyle>
          <a:p>
            <a:r>
              <a:rPr lang="zh-CN" altLang="en-US" sz="9600" dirty="0">
                <a:effectLst>
                  <a:glow>
                    <a:schemeClr val="bg1">
                      <a:alpha val="40000"/>
                    </a:schemeClr>
                  </a:glow>
                </a:effectLst>
                <a:latin typeface="Microsoft YaHei" panose="020B0503020204020204" pitchFamily="34" charset="-122"/>
                <a:ea typeface="Microsoft YaHei" panose="020B0503020204020204" pitchFamily="34" charset="-122"/>
              </a:rPr>
              <a:t>新一代分布式高性能图数据库的构建</a:t>
            </a:r>
            <a:endParaRPr sz="7467" dirty="0">
              <a:latin typeface="Microsoft YaHei" panose="020B0503020204020204" pitchFamily="34" charset="-122"/>
              <a:ea typeface="Microsoft YaHei" panose="020B0503020204020204" pitchFamily="34" charset="-122"/>
            </a:endParaRPr>
          </a:p>
        </p:txBody>
      </p:sp>
      <p:sp>
        <p:nvSpPr>
          <p:cNvPr id="102" name="文本框 9"/>
          <p:cNvSpPr txBox="1"/>
          <p:nvPr/>
        </p:nvSpPr>
        <p:spPr>
          <a:xfrm>
            <a:off x="2182599" y="6779608"/>
            <a:ext cx="20717853" cy="2753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rIns="121917">
            <a:spAutoFit/>
          </a:bodyPr>
          <a:lstStyle/>
          <a:p>
            <a:pPr>
              <a:lnSpc>
                <a:spcPct val="150000"/>
              </a:lnSpc>
              <a:defRPr sz="1200">
                <a:solidFill>
                  <a:srgbClr val="FFFFFF"/>
                </a:solidFill>
                <a:latin typeface="Poppins"/>
                <a:ea typeface="Poppins"/>
                <a:cs typeface="Poppins"/>
                <a:sym typeface="Poppins"/>
              </a:defRPr>
            </a:pPr>
            <a:r>
              <a:rPr lang="en-CN" sz="4000" dirty="0">
                <a:latin typeface="Microsoft YaHei" panose="020B0503020204020204" pitchFamily="34" charset="-122"/>
                <a:ea typeface="Microsoft YaHei" panose="020B0503020204020204" pitchFamily="34" charset="-122"/>
              </a:rPr>
              <a:t>北京海致星图科技有限公司</a:t>
            </a:r>
            <a:r>
              <a:rPr lang="zh-CN" altLang="en-US" sz="4000" dirty="0">
                <a:latin typeface="Microsoft YaHei" panose="020B0503020204020204" pitchFamily="34" charset="-122"/>
                <a:ea typeface="Microsoft YaHei" panose="020B0503020204020204" pitchFamily="34" charset="-122"/>
              </a:rPr>
              <a:t> </a:t>
            </a:r>
            <a:endParaRPr lang="en-US" altLang="zh-CN" sz="4000" dirty="0">
              <a:latin typeface="Microsoft YaHei" panose="020B0503020204020204" pitchFamily="34" charset="-122"/>
              <a:ea typeface="Microsoft YaHei" panose="020B0503020204020204" pitchFamily="34" charset="-122"/>
            </a:endParaRPr>
          </a:p>
          <a:p>
            <a:pPr>
              <a:lnSpc>
                <a:spcPct val="150000"/>
              </a:lnSpc>
              <a:defRPr sz="1200">
                <a:solidFill>
                  <a:srgbClr val="FFFFFF"/>
                </a:solidFill>
                <a:latin typeface="Poppins"/>
                <a:ea typeface="Poppins"/>
                <a:cs typeface="Poppins"/>
                <a:sym typeface="Poppins"/>
              </a:defRPr>
            </a:pPr>
            <a:r>
              <a:rPr lang="en-US" altLang="zh-CN" sz="4000" dirty="0">
                <a:latin typeface="Microsoft YaHei" panose="020B0503020204020204" pitchFamily="34" charset="-122"/>
                <a:ea typeface="Microsoft YaHei" panose="020B0503020204020204" pitchFamily="34" charset="-122"/>
              </a:rPr>
              <a:t>2023-06-18</a:t>
            </a:r>
          </a:p>
          <a:p>
            <a:pPr>
              <a:lnSpc>
                <a:spcPct val="150000"/>
              </a:lnSpc>
              <a:defRPr sz="1200">
                <a:solidFill>
                  <a:srgbClr val="FFFFFF"/>
                </a:solidFill>
                <a:latin typeface="Poppins"/>
                <a:ea typeface="Poppins"/>
                <a:cs typeface="Poppins"/>
                <a:sym typeface="Poppins"/>
              </a:defRPr>
            </a:pPr>
            <a:r>
              <a:rPr lang="en-US" sz="4000" dirty="0" err="1">
                <a:latin typeface="Microsoft YaHei" panose="020B0503020204020204" pitchFamily="34" charset="-122"/>
                <a:ea typeface="Microsoft YaHei" panose="020B0503020204020204" pitchFamily="34" charset="-122"/>
              </a:rPr>
              <a:t>沈游人</a:t>
            </a:r>
            <a:endParaRPr sz="4000" dirty="0">
              <a:latin typeface="Microsoft YaHei" panose="020B0503020204020204" pitchFamily="34" charset="-122"/>
              <a:ea typeface="Microsoft YaHei" panose="020B0503020204020204" pitchFamily="34" charset="-122"/>
            </a:endParaRPr>
          </a:p>
        </p:txBody>
      </p:sp>
      <p:sp>
        <p:nvSpPr>
          <p:cNvPr id="103" name="矩形 7"/>
          <p:cNvSpPr/>
          <p:nvPr/>
        </p:nvSpPr>
        <p:spPr>
          <a:xfrm>
            <a:off x="2060758" y="2644585"/>
            <a:ext cx="206789" cy="632936"/>
          </a:xfrm>
          <a:prstGeom prst="rect">
            <a:avLst/>
          </a:prstGeom>
          <a:solidFill>
            <a:srgbClr val="E96D2B"/>
          </a:solidFill>
          <a:ln w="12700">
            <a:miter lim="400000"/>
          </a:ln>
        </p:spPr>
        <p:txBody>
          <a:bodyPr lIns="0" tIns="0" rIns="0" bIns="0" anchor="ctr"/>
          <a:lstStyle/>
          <a:p>
            <a:pPr algn="ctr">
              <a:defRPr sz="1000">
                <a:ln w="9525" cap="flat">
                  <a:solidFill>
                    <a:srgbClr val="0D7260"/>
                  </a:solidFill>
                  <a:prstDash val="solid"/>
                  <a:round/>
                </a:ln>
                <a:noFill/>
              </a:defRPr>
            </a:pPr>
            <a:endParaRPr sz="2667"/>
          </a:p>
        </p:txBody>
      </p:sp>
      <p:sp>
        <p:nvSpPr>
          <p:cNvPr id="104" name="文本框 10"/>
          <p:cNvSpPr txBox="1"/>
          <p:nvPr/>
        </p:nvSpPr>
        <p:spPr>
          <a:xfrm>
            <a:off x="2313264" y="2469913"/>
            <a:ext cx="12207243"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7" rIns="121917">
            <a:spAutoFit/>
          </a:bodyPr>
          <a:lstStyle>
            <a:lvl1pPr>
              <a:defRPr>
                <a:solidFill>
                  <a:srgbClr val="FFFFFF"/>
                </a:solidFill>
                <a:latin typeface="Poppins Medium"/>
                <a:ea typeface="Poppins Medium"/>
                <a:cs typeface="Poppins Medium"/>
                <a:sym typeface="Poppins Medium"/>
              </a:defRPr>
            </a:lvl1pPr>
          </a:lstStyle>
          <a:p>
            <a:r>
              <a:rPr lang="en-CN" sz="4800" dirty="0">
                <a:latin typeface="Microsoft YaHei" panose="020B0503020204020204" pitchFamily="34" charset="-122"/>
                <a:ea typeface="Microsoft YaHei" panose="020B0503020204020204" pitchFamily="34" charset="-122"/>
              </a:rPr>
              <a:t>数据库与大数据专场</a:t>
            </a:r>
            <a:endParaRPr sz="4800" dirty="0">
              <a:latin typeface="Microsoft YaHei" panose="020B0503020204020204" pitchFamily="34" charset="-122"/>
              <a:ea typeface="Microsoft YaHei" panose="020B0503020204020204" pitchFamily="34" charset="-122"/>
            </a:endParaRPr>
          </a:p>
        </p:txBody>
      </p:sp>
      <p:sp>
        <p:nvSpPr>
          <p:cNvPr id="105" name="矩形 13"/>
          <p:cNvSpPr/>
          <p:nvPr/>
        </p:nvSpPr>
        <p:spPr>
          <a:xfrm>
            <a:off x="1587" y="11203092"/>
            <a:ext cx="24384000" cy="2543389"/>
          </a:xfrm>
          <a:prstGeom prst="rect">
            <a:avLst/>
          </a:prstGeom>
          <a:solidFill>
            <a:srgbClr val="F5C1E3"/>
          </a:solidFill>
          <a:ln w="12700">
            <a:miter lim="400000"/>
          </a:ln>
        </p:spPr>
        <p:txBody>
          <a:bodyPr lIns="0" tIns="0" rIns="0" bIns="0" anchor="ctr"/>
          <a:lstStyle/>
          <a:p>
            <a:pPr algn="ctr">
              <a:defRPr>
                <a:solidFill>
                  <a:srgbClr val="FFFFFF"/>
                </a:solidFill>
              </a:defRPr>
            </a:pPr>
            <a:endParaRPr sz="4800"/>
          </a:p>
        </p:txBody>
      </p:sp>
      <p:pic>
        <p:nvPicPr>
          <p:cNvPr id="106" name="图片 14" descr="图片 14"/>
          <p:cNvPicPr>
            <a:picLocks noChangeAspect="1"/>
          </p:cNvPicPr>
          <p:nvPr/>
        </p:nvPicPr>
        <p:blipFill>
          <a:blip r:embed="rId2"/>
          <a:stretch>
            <a:fillRect/>
          </a:stretch>
        </p:blipFill>
        <p:spPr>
          <a:xfrm>
            <a:off x="16448932" y="8464971"/>
            <a:ext cx="6573523" cy="5281509"/>
          </a:xfrm>
          <a:prstGeom prst="rect">
            <a:avLst/>
          </a:prstGeom>
          <a:ln w="12700">
            <a:miter lim="400000"/>
          </a:ln>
        </p:spPr>
      </p:pic>
      <p:sp>
        <p:nvSpPr>
          <p:cNvPr id="107" name="矩形 15"/>
          <p:cNvSpPr/>
          <p:nvPr/>
        </p:nvSpPr>
        <p:spPr>
          <a:xfrm>
            <a:off x="1913438" y="2644585"/>
            <a:ext cx="206789" cy="632936"/>
          </a:xfrm>
          <a:prstGeom prst="rect">
            <a:avLst/>
          </a:prstGeom>
          <a:solidFill>
            <a:srgbClr val="F5C1E3"/>
          </a:solidFill>
          <a:ln w="12700">
            <a:miter lim="400000"/>
          </a:ln>
        </p:spPr>
        <p:txBody>
          <a:bodyPr lIns="0" tIns="0" rIns="0" bIns="0" anchor="ctr"/>
          <a:lstStyle/>
          <a:p>
            <a:pPr algn="ctr">
              <a:defRPr sz="1000">
                <a:solidFill>
                  <a:srgbClr val="FFFFFF"/>
                </a:solidFill>
              </a:defRPr>
            </a:pPr>
            <a:endParaRPr sz="2667"/>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图查询及其应用场景</a:t>
            </a:r>
          </a:p>
        </p:txBody>
      </p:sp>
      <p:sp>
        <p:nvSpPr>
          <p:cNvPr id="3" name="文本框 2"/>
          <p:cNvSpPr txBox="1"/>
          <p:nvPr/>
        </p:nvSpPr>
        <p:spPr>
          <a:xfrm>
            <a:off x="2384151" y="2417444"/>
            <a:ext cx="20832688" cy="2200089"/>
          </a:xfrm>
          <a:prstGeom prst="rect">
            <a:avLst/>
          </a:prstGeom>
          <a:noFill/>
        </p:spPr>
        <p:txBody>
          <a:bodyPr wrap="square" rtlCol="0">
            <a:spAutoFit/>
          </a:bodyPr>
          <a:lstStyle/>
          <a:p>
            <a:pPr algn="l">
              <a:lnSpc>
                <a:spcPct val="120000"/>
              </a:lnSpc>
            </a:pPr>
            <a:r>
              <a:rPr lang="zh-CN" altLang="en-US" sz="4400" b="1" dirty="0">
                <a:solidFill>
                  <a:srgbClr val="206AE9"/>
                </a:solidFill>
                <a:latin typeface="Microsoft YaHei UI" panose="020B0503020204020204" pitchFamily="34" charset="-122"/>
                <a:ea typeface="Microsoft YaHei UI" panose="020B0503020204020204" pitchFamily="34" charset="-122"/>
                <a:sym typeface="+mn-ea"/>
              </a:rPr>
              <a:t>图查询</a:t>
            </a:r>
          </a:p>
          <a:p>
            <a:pPr marL="1028700" lvl="1" indent="-571500">
              <a:lnSpc>
                <a:spcPct val="120000"/>
              </a:lnSpc>
              <a:buFont typeface="Arial" panose="020B0604020202090204" pitchFamily="34" charset="0"/>
              <a:buChar char="•"/>
            </a:pPr>
            <a:r>
              <a:rPr lang="zh-CN" altLang="en-US" sz="3600" dirty="0"/>
              <a:t>使用图数据库的查询语言进行点边的关联查询，可以快速完成传统数据库难以完成的 多度点边关联</a:t>
            </a:r>
            <a:endParaRPr lang="zh-CN" altLang="en-US" sz="3600" dirty="0">
              <a:latin typeface="Yuanti SC Regular" panose="02010600040101010101" charset="-122"/>
              <a:ea typeface="Yuanti SC Regular" panose="02010600040101010101" charset="-122"/>
              <a:cs typeface="Yuanti SC Regular" panose="02010600040101010101" charset="-122"/>
              <a:sym typeface="+mn-ea"/>
            </a:endParaRPr>
          </a:p>
        </p:txBody>
      </p:sp>
      <p:pic>
        <p:nvPicPr>
          <p:cNvPr id="5" name="图片 4"/>
          <p:cNvPicPr>
            <a:picLocks noChangeAspect="1"/>
          </p:cNvPicPr>
          <p:nvPr/>
        </p:nvPicPr>
        <p:blipFill rotWithShape="1">
          <a:blip r:embed="rId3"/>
          <a:srcRect l="30301" t="3905" r="3283"/>
          <a:stretch>
            <a:fillRect/>
          </a:stretch>
        </p:blipFill>
        <p:spPr>
          <a:xfrm>
            <a:off x="11115655" y="5070738"/>
            <a:ext cx="11208993" cy="80554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当前图的典型应用场景</a:t>
            </a:r>
          </a:p>
        </p:txBody>
      </p:sp>
      <p:pic>
        <p:nvPicPr>
          <p:cNvPr id="6" name="图片 6">
            <a:extLst>
              <a:ext uri="{FF2B5EF4-FFF2-40B4-BE49-F238E27FC236}">
                <a16:creationId xmlns:a16="http://schemas.microsoft.com/office/drawing/2014/main" id="{2ADE8F5C-3C8A-9372-B3A8-61AE99A3EE93}"/>
              </a:ext>
            </a:extLst>
          </p:cNvPr>
          <p:cNvPicPr>
            <a:picLocks noChangeAspect="1"/>
          </p:cNvPicPr>
          <p:nvPr>
            <p:custDataLst>
              <p:tags r:id="rId1"/>
            </p:custDataLst>
          </p:nvPr>
        </p:nvPicPr>
        <p:blipFill>
          <a:blip r:embed="rId40"/>
          <a:stretch>
            <a:fillRect/>
          </a:stretch>
        </p:blipFill>
        <p:spPr>
          <a:xfrm>
            <a:off x="3036887" y="1817853"/>
            <a:ext cx="16748760" cy="11390630"/>
          </a:xfrm>
          <a:prstGeom prst="rect">
            <a:avLst/>
          </a:prstGeom>
        </p:spPr>
      </p:pic>
      <p:sp>
        <p:nvSpPr>
          <p:cNvPr id="7" name="文本框 7">
            <a:extLst>
              <a:ext uri="{FF2B5EF4-FFF2-40B4-BE49-F238E27FC236}">
                <a16:creationId xmlns:a16="http://schemas.microsoft.com/office/drawing/2014/main" id="{D564020B-4F50-8CAB-3064-00BCE8EDCE14}"/>
              </a:ext>
            </a:extLst>
          </p:cNvPr>
          <p:cNvSpPr txBox="1"/>
          <p:nvPr>
            <p:custDataLst>
              <p:tags r:id="rId2"/>
            </p:custDataLst>
          </p:nvPr>
        </p:nvSpPr>
        <p:spPr>
          <a:xfrm>
            <a:off x="7213918" y="4319753"/>
            <a:ext cx="2251710" cy="646331"/>
          </a:xfrm>
          <a:prstGeom prst="rect">
            <a:avLst/>
          </a:prstGeom>
          <a:noFill/>
        </p:spPr>
        <p:txBody>
          <a:bodyPr wrap="square" rtlCol="0">
            <a:spAutoFit/>
          </a:bodyPr>
          <a:lstStyle/>
          <a:p>
            <a:r>
              <a:rPr lang="zh-CN" altLang="en-US" sz="3600" b="1" dirty="0">
                <a:latin typeface="微软雅黑" panose="020B0503020204020204" charset="-122"/>
                <a:ea typeface="微软雅黑" panose="020B0503020204020204" charset="-122"/>
              </a:rPr>
              <a:t>路径识别</a:t>
            </a:r>
          </a:p>
        </p:txBody>
      </p:sp>
      <p:sp>
        <p:nvSpPr>
          <p:cNvPr id="8" name="文本框 8">
            <a:extLst>
              <a:ext uri="{FF2B5EF4-FFF2-40B4-BE49-F238E27FC236}">
                <a16:creationId xmlns:a16="http://schemas.microsoft.com/office/drawing/2014/main" id="{CE884DCF-6E90-8B73-CB1B-0AF68178CD1B}"/>
              </a:ext>
            </a:extLst>
          </p:cNvPr>
          <p:cNvSpPr txBox="1"/>
          <p:nvPr>
            <p:custDataLst>
              <p:tags r:id="rId3"/>
            </p:custDataLst>
          </p:nvPr>
        </p:nvSpPr>
        <p:spPr>
          <a:xfrm>
            <a:off x="15179358" y="4319753"/>
            <a:ext cx="2251710" cy="646331"/>
          </a:xfrm>
          <a:prstGeom prst="rect">
            <a:avLst/>
          </a:prstGeom>
          <a:noFill/>
        </p:spPr>
        <p:txBody>
          <a:bodyPr wrap="square" rtlCol="0">
            <a:spAutoFit/>
          </a:bodyPr>
          <a:lstStyle/>
          <a:p>
            <a:r>
              <a:rPr lang="zh-CN" altLang="en-US" sz="3600" b="1">
                <a:latin typeface="微软雅黑" panose="020B0503020204020204" charset="-122"/>
                <a:ea typeface="微软雅黑" panose="020B0503020204020204" charset="-122"/>
              </a:rPr>
              <a:t>群体挖掘</a:t>
            </a:r>
          </a:p>
        </p:txBody>
      </p:sp>
      <p:sp>
        <p:nvSpPr>
          <p:cNvPr id="9" name="文本框 9">
            <a:extLst>
              <a:ext uri="{FF2B5EF4-FFF2-40B4-BE49-F238E27FC236}">
                <a16:creationId xmlns:a16="http://schemas.microsoft.com/office/drawing/2014/main" id="{4E6B43F4-03CF-67C9-25E1-5575E5E2D4A3}"/>
              </a:ext>
            </a:extLst>
          </p:cNvPr>
          <p:cNvSpPr txBox="1"/>
          <p:nvPr>
            <p:custDataLst>
              <p:tags r:id="rId4"/>
            </p:custDataLst>
          </p:nvPr>
        </p:nvSpPr>
        <p:spPr>
          <a:xfrm>
            <a:off x="16566198" y="8429473"/>
            <a:ext cx="2251710" cy="646331"/>
          </a:xfrm>
          <a:prstGeom prst="rect">
            <a:avLst/>
          </a:prstGeom>
          <a:noFill/>
        </p:spPr>
        <p:txBody>
          <a:bodyPr wrap="square" rtlCol="0">
            <a:spAutoFit/>
          </a:bodyPr>
          <a:lstStyle/>
          <a:p>
            <a:r>
              <a:rPr lang="zh-CN" altLang="en-US" sz="3600" b="1">
                <a:latin typeface="微软雅黑" panose="020B0503020204020204" charset="-122"/>
                <a:ea typeface="微软雅黑" panose="020B0503020204020204" charset="-122"/>
              </a:rPr>
              <a:t>节点识别</a:t>
            </a:r>
          </a:p>
        </p:txBody>
      </p:sp>
      <p:sp>
        <p:nvSpPr>
          <p:cNvPr id="10" name="文本框 10">
            <a:extLst>
              <a:ext uri="{FF2B5EF4-FFF2-40B4-BE49-F238E27FC236}">
                <a16:creationId xmlns:a16="http://schemas.microsoft.com/office/drawing/2014/main" id="{74FCBCEB-3588-8D7C-0E1A-B52157F83CD2}"/>
              </a:ext>
            </a:extLst>
          </p:cNvPr>
          <p:cNvSpPr txBox="1"/>
          <p:nvPr>
            <p:custDataLst>
              <p:tags r:id="rId5"/>
            </p:custDataLst>
          </p:nvPr>
        </p:nvSpPr>
        <p:spPr>
          <a:xfrm>
            <a:off x="14936788" y="12471883"/>
            <a:ext cx="2251710" cy="646331"/>
          </a:xfrm>
          <a:prstGeom prst="rect">
            <a:avLst/>
          </a:prstGeom>
          <a:noFill/>
        </p:spPr>
        <p:txBody>
          <a:bodyPr wrap="square" rtlCol="0">
            <a:spAutoFit/>
          </a:bodyPr>
          <a:lstStyle/>
          <a:p>
            <a:r>
              <a:rPr lang="zh-CN" altLang="en-US" sz="3600" b="1">
                <a:latin typeface="微软雅黑" panose="020B0503020204020204" charset="-122"/>
                <a:ea typeface="微软雅黑" panose="020B0503020204020204" charset="-122"/>
              </a:rPr>
              <a:t>相似节点</a:t>
            </a:r>
          </a:p>
        </p:txBody>
      </p:sp>
      <p:sp>
        <p:nvSpPr>
          <p:cNvPr id="11" name="文本框 11">
            <a:extLst>
              <a:ext uri="{FF2B5EF4-FFF2-40B4-BE49-F238E27FC236}">
                <a16:creationId xmlns:a16="http://schemas.microsoft.com/office/drawing/2014/main" id="{ED121D8E-2E3F-60D7-5B1D-4FF9EB1BF1F2}"/>
              </a:ext>
            </a:extLst>
          </p:cNvPr>
          <p:cNvSpPr txBox="1"/>
          <p:nvPr>
            <p:custDataLst>
              <p:tags r:id="rId6"/>
            </p:custDataLst>
          </p:nvPr>
        </p:nvSpPr>
        <p:spPr>
          <a:xfrm>
            <a:off x="7213918" y="12564593"/>
            <a:ext cx="2251710" cy="646331"/>
          </a:xfrm>
          <a:prstGeom prst="rect">
            <a:avLst/>
          </a:prstGeom>
          <a:noFill/>
        </p:spPr>
        <p:txBody>
          <a:bodyPr wrap="square" rtlCol="0">
            <a:spAutoFit/>
          </a:bodyPr>
          <a:lstStyle/>
          <a:p>
            <a:r>
              <a:rPr lang="zh-CN" altLang="en-US" sz="3600" b="1">
                <a:latin typeface="微软雅黑" panose="020B0503020204020204" charset="-122"/>
                <a:ea typeface="微软雅黑" panose="020B0503020204020204" charset="-122"/>
              </a:rPr>
              <a:t>链接预测</a:t>
            </a:r>
          </a:p>
        </p:txBody>
      </p:sp>
      <p:sp>
        <p:nvSpPr>
          <p:cNvPr id="12" name="文本框 12">
            <a:extLst>
              <a:ext uri="{FF2B5EF4-FFF2-40B4-BE49-F238E27FC236}">
                <a16:creationId xmlns:a16="http://schemas.microsoft.com/office/drawing/2014/main" id="{BBE8306C-715E-A88A-934C-792362DB1A24}"/>
              </a:ext>
            </a:extLst>
          </p:cNvPr>
          <p:cNvSpPr txBox="1"/>
          <p:nvPr>
            <p:custDataLst>
              <p:tags r:id="rId7"/>
            </p:custDataLst>
          </p:nvPr>
        </p:nvSpPr>
        <p:spPr>
          <a:xfrm>
            <a:off x="5951538" y="8429473"/>
            <a:ext cx="2251710" cy="646331"/>
          </a:xfrm>
          <a:prstGeom prst="rect">
            <a:avLst/>
          </a:prstGeom>
          <a:noFill/>
        </p:spPr>
        <p:txBody>
          <a:bodyPr wrap="square" rtlCol="0">
            <a:spAutoFit/>
          </a:bodyPr>
          <a:lstStyle/>
          <a:p>
            <a:r>
              <a:rPr lang="zh-CN" altLang="en-US" sz="3600" b="1">
                <a:latin typeface="微软雅黑" panose="020B0503020204020204" charset="-122"/>
                <a:ea typeface="微软雅黑" panose="020B0503020204020204" charset="-122"/>
              </a:rPr>
              <a:t>连接强度</a:t>
            </a:r>
          </a:p>
        </p:txBody>
      </p:sp>
      <p:grpSp>
        <p:nvGrpSpPr>
          <p:cNvPr id="13" name="组合 13">
            <a:extLst>
              <a:ext uri="{FF2B5EF4-FFF2-40B4-BE49-F238E27FC236}">
                <a16:creationId xmlns:a16="http://schemas.microsoft.com/office/drawing/2014/main" id="{9B3131FC-BAB9-0F72-97E2-385A571184D6}"/>
              </a:ext>
            </a:extLst>
          </p:cNvPr>
          <p:cNvGrpSpPr/>
          <p:nvPr/>
        </p:nvGrpSpPr>
        <p:grpSpPr>
          <a:xfrm>
            <a:off x="1771043" y="4493233"/>
            <a:ext cx="4301068" cy="2231974"/>
            <a:chOff x="1393738" y="4514083"/>
            <a:chExt cx="2150534" cy="1115987"/>
          </a:xfrm>
        </p:grpSpPr>
        <p:sp>
          <p:nvSpPr>
            <p:cNvPr id="14" name="矩形 14">
              <a:extLst>
                <a:ext uri="{FF2B5EF4-FFF2-40B4-BE49-F238E27FC236}">
                  <a16:creationId xmlns:a16="http://schemas.microsoft.com/office/drawing/2014/main" id="{949B4E18-4394-A23A-8BD8-45500F79D45B}"/>
                </a:ext>
              </a:extLst>
            </p:cNvPr>
            <p:cNvSpPr/>
            <p:nvPr>
              <p:custDataLst>
                <p:tags r:id="rId30"/>
              </p:custDataLst>
            </p:nvPr>
          </p:nvSpPr>
          <p:spPr>
            <a:xfrm>
              <a:off x="1393738" y="451408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一致行动人</a:t>
              </a:r>
            </a:p>
          </p:txBody>
        </p:sp>
        <p:sp>
          <p:nvSpPr>
            <p:cNvPr id="15" name="矩形 15">
              <a:extLst>
                <a:ext uri="{FF2B5EF4-FFF2-40B4-BE49-F238E27FC236}">
                  <a16:creationId xmlns:a16="http://schemas.microsoft.com/office/drawing/2014/main" id="{D4519E3F-641F-9E06-29C3-5130C4855A73}"/>
                </a:ext>
              </a:extLst>
            </p:cNvPr>
            <p:cNvSpPr/>
            <p:nvPr>
              <p:custDataLst>
                <p:tags r:id="rId31"/>
              </p:custDataLst>
            </p:nvPr>
          </p:nvSpPr>
          <p:spPr>
            <a:xfrm>
              <a:off x="2469005" y="451408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同事关系</a:t>
              </a:r>
            </a:p>
          </p:txBody>
        </p:sp>
        <p:sp>
          <p:nvSpPr>
            <p:cNvPr id="16" name="矩形 16">
              <a:extLst>
                <a:ext uri="{FF2B5EF4-FFF2-40B4-BE49-F238E27FC236}">
                  <a16:creationId xmlns:a16="http://schemas.microsoft.com/office/drawing/2014/main" id="{A5F21F06-BF7B-6D9E-A29D-6E1DCFC1D568}"/>
                </a:ext>
              </a:extLst>
            </p:cNvPr>
            <p:cNvSpPr/>
            <p:nvPr>
              <p:custDataLst>
                <p:tags r:id="rId32"/>
              </p:custDataLst>
            </p:nvPr>
          </p:nvSpPr>
          <p:spPr>
            <a:xfrm>
              <a:off x="1393738" y="479573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实际控制人</a:t>
              </a:r>
            </a:p>
          </p:txBody>
        </p:sp>
        <p:sp>
          <p:nvSpPr>
            <p:cNvPr id="17" name="矩形 17">
              <a:extLst>
                <a:ext uri="{FF2B5EF4-FFF2-40B4-BE49-F238E27FC236}">
                  <a16:creationId xmlns:a16="http://schemas.microsoft.com/office/drawing/2014/main" id="{476D63A4-F102-C91F-1873-F15353B0F4B7}"/>
                </a:ext>
              </a:extLst>
            </p:cNvPr>
            <p:cNvSpPr/>
            <p:nvPr>
              <p:custDataLst>
                <p:tags r:id="rId33"/>
              </p:custDataLst>
            </p:nvPr>
          </p:nvSpPr>
          <p:spPr>
            <a:xfrm>
              <a:off x="2469005" y="4792715"/>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latin typeface="微软雅黑" panose="020B0503020204020204" charset="-122"/>
                  <a:ea typeface="微软雅黑" panose="020B0503020204020204" charset="-122"/>
                </a:rPr>
                <a:t>可能认识的人</a:t>
              </a:r>
            </a:p>
          </p:txBody>
        </p:sp>
        <p:sp>
          <p:nvSpPr>
            <p:cNvPr id="18" name="矩形 18">
              <a:extLst>
                <a:ext uri="{FF2B5EF4-FFF2-40B4-BE49-F238E27FC236}">
                  <a16:creationId xmlns:a16="http://schemas.microsoft.com/office/drawing/2014/main" id="{D9834F54-5FFA-7B45-1C88-0FB7C01C70B8}"/>
                </a:ext>
              </a:extLst>
            </p:cNvPr>
            <p:cNvSpPr/>
            <p:nvPr>
              <p:custDataLst>
                <p:tags r:id="rId34"/>
              </p:custDataLst>
            </p:nvPr>
          </p:nvSpPr>
          <p:spPr>
            <a:xfrm>
              <a:off x="1393738" y="5074527"/>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上下游</a:t>
              </a:r>
            </a:p>
          </p:txBody>
        </p:sp>
        <p:sp>
          <p:nvSpPr>
            <p:cNvPr id="19" name="矩形 19">
              <a:extLst>
                <a:ext uri="{FF2B5EF4-FFF2-40B4-BE49-F238E27FC236}">
                  <a16:creationId xmlns:a16="http://schemas.microsoft.com/office/drawing/2014/main" id="{E4557025-3C25-07E6-3907-AA77AD0265A7}"/>
                </a:ext>
              </a:extLst>
            </p:cNvPr>
            <p:cNvSpPr/>
            <p:nvPr>
              <p:custDataLst>
                <p:tags r:id="rId35"/>
              </p:custDataLst>
            </p:nvPr>
          </p:nvSpPr>
          <p:spPr>
            <a:xfrm>
              <a:off x="2469005" y="5074527"/>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同爱好的人</a:t>
              </a:r>
            </a:p>
          </p:txBody>
        </p:sp>
        <p:sp>
          <p:nvSpPr>
            <p:cNvPr id="20" name="矩形 20">
              <a:extLst>
                <a:ext uri="{FF2B5EF4-FFF2-40B4-BE49-F238E27FC236}">
                  <a16:creationId xmlns:a16="http://schemas.microsoft.com/office/drawing/2014/main" id="{6067D56E-C5E5-6857-4468-6A2706D65A81}"/>
                </a:ext>
              </a:extLst>
            </p:cNvPr>
            <p:cNvSpPr/>
            <p:nvPr>
              <p:custDataLst>
                <p:tags r:id="rId36"/>
              </p:custDataLst>
            </p:nvPr>
          </p:nvSpPr>
          <p:spPr>
            <a:xfrm>
              <a:off x="1393738" y="5354636"/>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亲属关系</a:t>
              </a:r>
            </a:p>
          </p:txBody>
        </p:sp>
        <p:sp>
          <p:nvSpPr>
            <p:cNvPr id="21" name="矩形 21">
              <a:extLst>
                <a:ext uri="{FF2B5EF4-FFF2-40B4-BE49-F238E27FC236}">
                  <a16:creationId xmlns:a16="http://schemas.microsoft.com/office/drawing/2014/main" id="{FFEBA406-4FC3-7F6D-C767-2000898F7EEE}"/>
                </a:ext>
              </a:extLst>
            </p:cNvPr>
            <p:cNvSpPr/>
            <p:nvPr>
              <p:custDataLst>
                <p:tags r:id="rId37"/>
              </p:custDataLst>
            </p:nvPr>
          </p:nvSpPr>
          <p:spPr>
            <a:xfrm>
              <a:off x="2469005" y="5347129"/>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rPr>
                <a:t>…</a:t>
              </a:r>
              <a:endParaRPr lang="zh-CN" altLang="en-US" sz="2400" dirty="0">
                <a:solidFill>
                  <a:schemeClr val="tx1"/>
                </a:solidFill>
                <a:latin typeface="微软雅黑" panose="020B0503020204020204" charset="-122"/>
                <a:ea typeface="微软雅黑" panose="020B0503020204020204" charset="-122"/>
              </a:endParaRPr>
            </a:p>
          </p:txBody>
        </p:sp>
      </p:grpSp>
      <p:sp>
        <p:nvSpPr>
          <p:cNvPr id="22" name="文本框 22">
            <a:extLst>
              <a:ext uri="{FF2B5EF4-FFF2-40B4-BE49-F238E27FC236}">
                <a16:creationId xmlns:a16="http://schemas.microsoft.com/office/drawing/2014/main" id="{A2F79D4B-587F-BE25-B3D8-24173E372C64}"/>
              </a:ext>
            </a:extLst>
          </p:cNvPr>
          <p:cNvSpPr txBox="1"/>
          <p:nvPr>
            <p:custDataLst>
              <p:tags r:id="rId8"/>
            </p:custDataLst>
          </p:nvPr>
        </p:nvSpPr>
        <p:spPr>
          <a:xfrm>
            <a:off x="993778" y="2921164"/>
            <a:ext cx="6023842" cy="1135054"/>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kumimoji="1" lang="zh-CN" altLang="en-US" sz="2400" dirty="0">
                <a:latin typeface="微软雅黑" panose="020B0503020204020204" charset="-122"/>
                <a:ea typeface="微软雅黑" panose="020B0503020204020204" charset="-122"/>
              </a:rPr>
              <a:t>人与人、企业与企业、企业与人之间的复杂、潜在关系推导和挖掘</a:t>
            </a:r>
            <a:endParaRPr kumimoji="1" lang="en-US" altLang="zh-CN" sz="2400" dirty="0">
              <a:latin typeface="微软雅黑" panose="020B0503020204020204" charset="-122"/>
              <a:ea typeface="微软雅黑" panose="020B0503020204020204" charset="-122"/>
            </a:endParaRPr>
          </a:p>
        </p:txBody>
      </p:sp>
      <p:sp>
        <p:nvSpPr>
          <p:cNvPr id="23" name="文本框 23">
            <a:extLst>
              <a:ext uri="{FF2B5EF4-FFF2-40B4-BE49-F238E27FC236}">
                <a16:creationId xmlns:a16="http://schemas.microsoft.com/office/drawing/2014/main" id="{81E63B88-A123-E43B-95B0-F494E485272E}"/>
              </a:ext>
            </a:extLst>
          </p:cNvPr>
          <p:cNvSpPr txBox="1"/>
          <p:nvPr>
            <p:custDataLst>
              <p:tags r:id="rId9"/>
            </p:custDataLst>
          </p:nvPr>
        </p:nvSpPr>
        <p:spPr>
          <a:xfrm>
            <a:off x="17883188" y="9125432"/>
            <a:ext cx="5678170" cy="1135054"/>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kumimoji="1" lang="zh-CN" altLang="en-US" sz="2400" dirty="0">
                <a:latin typeface="微软雅黑" panose="020B0503020204020204" charset="-122"/>
                <a:ea typeface="微软雅黑" panose="020B0503020204020204" charset="-122"/>
              </a:rPr>
              <a:t>为已有的分析模型增加“关系特征”维度</a:t>
            </a:r>
            <a:endParaRPr kumimoji="1" lang="en-US" altLang="zh-CN" sz="2400" dirty="0">
              <a:latin typeface="微软雅黑" panose="020B0503020204020204" charset="-122"/>
              <a:ea typeface="微软雅黑" panose="020B0503020204020204" charset="-122"/>
            </a:endParaRPr>
          </a:p>
        </p:txBody>
      </p:sp>
      <p:grpSp>
        <p:nvGrpSpPr>
          <p:cNvPr id="24" name="组合 24">
            <a:extLst>
              <a:ext uri="{FF2B5EF4-FFF2-40B4-BE49-F238E27FC236}">
                <a16:creationId xmlns:a16="http://schemas.microsoft.com/office/drawing/2014/main" id="{7EA4B507-3E21-FAED-3832-BA2FC4C90680}"/>
              </a:ext>
            </a:extLst>
          </p:cNvPr>
          <p:cNvGrpSpPr/>
          <p:nvPr/>
        </p:nvGrpSpPr>
        <p:grpSpPr>
          <a:xfrm>
            <a:off x="18002951" y="10418633"/>
            <a:ext cx="4301068" cy="2231974"/>
            <a:chOff x="1393738" y="4514083"/>
            <a:chExt cx="2150534" cy="1115987"/>
          </a:xfrm>
        </p:grpSpPr>
        <p:sp>
          <p:nvSpPr>
            <p:cNvPr id="25" name="矩形 25">
              <a:extLst>
                <a:ext uri="{FF2B5EF4-FFF2-40B4-BE49-F238E27FC236}">
                  <a16:creationId xmlns:a16="http://schemas.microsoft.com/office/drawing/2014/main" id="{37A07E9E-2242-EE39-4444-E1C239C8AC29}"/>
                </a:ext>
              </a:extLst>
            </p:cNvPr>
            <p:cNvSpPr/>
            <p:nvPr>
              <p:custDataLst>
                <p:tags r:id="rId22"/>
              </p:custDataLst>
            </p:nvPr>
          </p:nvSpPr>
          <p:spPr>
            <a:xfrm>
              <a:off x="1393738" y="451408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客户贡献度</a:t>
              </a:r>
            </a:p>
          </p:txBody>
        </p:sp>
        <p:sp>
          <p:nvSpPr>
            <p:cNvPr id="26" name="矩形 26">
              <a:extLst>
                <a:ext uri="{FF2B5EF4-FFF2-40B4-BE49-F238E27FC236}">
                  <a16:creationId xmlns:a16="http://schemas.microsoft.com/office/drawing/2014/main" id="{FD528AAD-2342-7FE0-E21B-9E5AD6B615EC}"/>
                </a:ext>
              </a:extLst>
            </p:cNvPr>
            <p:cNvSpPr/>
            <p:nvPr>
              <p:custDataLst>
                <p:tags r:id="rId23"/>
              </p:custDataLst>
            </p:nvPr>
          </p:nvSpPr>
          <p:spPr>
            <a:xfrm>
              <a:off x="2469005" y="451408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客户信用分</a:t>
              </a:r>
            </a:p>
          </p:txBody>
        </p:sp>
        <p:sp>
          <p:nvSpPr>
            <p:cNvPr id="27" name="矩形 27">
              <a:extLst>
                <a:ext uri="{FF2B5EF4-FFF2-40B4-BE49-F238E27FC236}">
                  <a16:creationId xmlns:a16="http://schemas.microsoft.com/office/drawing/2014/main" id="{30C4641E-153A-B8E5-8669-C6D2A45B024A}"/>
                </a:ext>
              </a:extLst>
            </p:cNvPr>
            <p:cNvSpPr/>
            <p:nvPr>
              <p:custDataLst>
                <p:tags r:id="rId24"/>
              </p:custDataLst>
            </p:nvPr>
          </p:nvSpPr>
          <p:spPr>
            <a:xfrm>
              <a:off x="1393738" y="479573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客户忠诚度</a:t>
              </a:r>
            </a:p>
          </p:txBody>
        </p:sp>
        <p:sp>
          <p:nvSpPr>
            <p:cNvPr id="28" name="矩形 28">
              <a:extLst>
                <a:ext uri="{FF2B5EF4-FFF2-40B4-BE49-F238E27FC236}">
                  <a16:creationId xmlns:a16="http://schemas.microsoft.com/office/drawing/2014/main" id="{0E076E9F-AE98-160C-ADC0-BB36F57C686C}"/>
                </a:ext>
              </a:extLst>
            </p:cNvPr>
            <p:cNvSpPr/>
            <p:nvPr>
              <p:custDataLst>
                <p:tags r:id="rId25"/>
              </p:custDataLst>
            </p:nvPr>
          </p:nvSpPr>
          <p:spPr>
            <a:xfrm>
              <a:off x="2469005" y="4792715"/>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latin typeface="微软雅黑" panose="020B0503020204020204" charset="-122"/>
                  <a:ea typeface="微软雅黑" panose="020B0503020204020204" charset="-122"/>
                </a:rPr>
                <a:t>客户欺诈分</a:t>
              </a:r>
            </a:p>
          </p:txBody>
        </p:sp>
        <p:sp>
          <p:nvSpPr>
            <p:cNvPr id="29" name="矩形 29">
              <a:extLst>
                <a:ext uri="{FF2B5EF4-FFF2-40B4-BE49-F238E27FC236}">
                  <a16:creationId xmlns:a16="http://schemas.microsoft.com/office/drawing/2014/main" id="{C5DAE757-10E8-3A6C-7050-95673133F6B2}"/>
                </a:ext>
              </a:extLst>
            </p:cNvPr>
            <p:cNvSpPr/>
            <p:nvPr>
              <p:custDataLst>
                <p:tags r:id="rId26"/>
              </p:custDataLst>
            </p:nvPr>
          </p:nvSpPr>
          <p:spPr>
            <a:xfrm>
              <a:off x="1393738" y="5074527"/>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客户风险度</a:t>
              </a:r>
            </a:p>
          </p:txBody>
        </p:sp>
        <p:sp>
          <p:nvSpPr>
            <p:cNvPr id="30" name="矩形 30">
              <a:extLst>
                <a:ext uri="{FF2B5EF4-FFF2-40B4-BE49-F238E27FC236}">
                  <a16:creationId xmlns:a16="http://schemas.microsoft.com/office/drawing/2014/main" id="{BAC2868E-A3B4-489E-7B55-2F97B9EC828F}"/>
                </a:ext>
              </a:extLst>
            </p:cNvPr>
            <p:cNvSpPr/>
            <p:nvPr>
              <p:custDataLst>
                <p:tags r:id="rId27"/>
              </p:custDataLst>
            </p:nvPr>
          </p:nvSpPr>
          <p:spPr>
            <a:xfrm>
              <a:off x="2469005" y="5074527"/>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违约概率</a:t>
              </a:r>
            </a:p>
          </p:txBody>
        </p:sp>
        <p:sp>
          <p:nvSpPr>
            <p:cNvPr id="31" name="矩形 31">
              <a:extLst>
                <a:ext uri="{FF2B5EF4-FFF2-40B4-BE49-F238E27FC236}">
                  <a16:creationId xmlns:a16="http://schemas.microsoft.com/office/drawing/2014/main" id="{C3C6676B-25E1-150E-B813-4EAE14F57FE6}"/>
                </a:ext>
              </a:extLst>
            </p:cNvPr>
            <p:cNvSpPr/>
            <p:nvPr>
              <p:custDataLst>
                <p:tags r:id="rId28"/>
              </p:custDataLst>
            </p:nvPr>
          </p:nvSpPr>
          <p:spPr>
            <a:xfrm>
              <a:off x="1393738" y="5354636"/>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客户资质</a:t>
              </a:r>
            </a:p>
          </p:txBody>
        </p:sp>
        <p:sp>
          <p:nvSpPr>
            <p:cNvPr id="32" name="矩形 32">
              <a:extLst>
                <a:ext uri="{FF2B5EF4-FFF2-40B4-BE49-F238E27FC236}">
                  <a16:creationId xmlns:a16="http://schemas.microsoft.com/office/drawing/2014/main" id="{78C3C395-2C0C-6691-CC9F-BF08E54D9C00}"/>
                </a:ext>
              </a:extLst>
            </p:cNvPr>
            <p:cNvSpPr/>
            <p:nvPr>
              <p:custDataLst>
                <p:tags r:id="rId29"/>
              </p:custDataLst>
            </p:nvPr>
          </p:nvSpPr>
          <p:spPr>
            <a:xfrm>
              <a:off x="2469005" y="5347129"/>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rPr>
                <a:t>…</a:t>
              </a:r>
              <a:endParaRPr lang="zh-CN" altLang="en-US" sz="2400" dirty="0">
                <a:solidFill>
                  <a:schemeClr val="tx1"/>
                </a:solidFill>
                <a:latin typeface="微软雅黑" panose="020B0503020204020204" charset="-122"/>
                <a:ea typeface="微软雅黑" panose="020B0503020204020204" charset="-122"/>
              </a:endParaRPr>
            </a:p>
          </p:txBody>
        </p:sp>
      </p:grpSp>
      <p:grpSp>
        <p:nvGrpSpPr>
          <p:cNvPr id="33" name="组合 33">
            <a:extLst>
              <a:ext uri="{FF2B5EF4-FFF2-40B4-BE49-F238E27FC236}">
                <a16:creationId xmlns:a16="http://schemas.microsoft.com/office/drawing/2014/main" id="{058761C5-99F2-D022-18DF-B3528B78328A}"/>
              </a:ext>
            </a:extLst>
          </p:cNvPr>
          <p:cNvGrpSpPr/>
          <p:nvPr/>
        </p:nvGrpSpPr>
        <p:grpSpPr>
          <a:xfrm>
            <a:off x="17497055" y="4789334"/>
            <a:ext cx="4301068" cy="1671756"/>
            <a:chOff x="1393738" y="4514083"/>
            <a:chExt cx="2150534" cy="835878"/>
          </a:xfrm>
        </p:grpSpPr>
        <p:sp>
          <p:nvSpPr>
            <p:cNvPr id="34" name="矩形 34">
              <a:extLst>
                <a:ext uri="{FF2B5EF4-FFF2-40B4-BE49-F238E27FC236}">
                  <a16:creationId xmlns:a16="http://schemas.microsoft.com/office/drawing/2014/main" id="{5B20AB22-B343-49BB-B779-AE07C85AE311}"/>
                </a:ext>
              </a:extLst>
            </p:cNvPr>
            <p:cNvSpPr/>
            <p:nvPr>
              <p:custDataLst>
                <p:tags r:id="rId16"/>
              </p:custDataLst>
            </p:nvPr>
          </p:nvSpPr>
          <p:spPr>
            <a:xfrm>
              <a:off x="1393738" y="451408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集团关系</a:t>
              </a:r>
            </a:p>
          </p:txBody>
        </p:sp>
        <p:sp>
          <p:nvSpPr>
            <p:cNvPr id="35" name="矩形 35">
              <a:extLst>
                <a:ext uri="{FF2B5EF4-FFF2-40B4-BE49-F238E27FC236}">
                  <a16:creationId xmlns:a16="http://schemas.microsoft.com/office/drawing/2014/main" id="{9979E93D-9DB6-BD17-0CF1-1341478D07FC}"/>
                </a:ext>
              </a:extLst>
            </p:cNvPr>
            <p:cNvSpPr/>
            <p:nvPr>
              <p:custDataLst>
                <p:tags r:id="rId17"/>
              </p:custDataLst>
            </p:nvPr>
          </p:nvSpPr>
          <p:spPr>
            <a:xfrm>
              <a:off x="2469005" y="451408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社群关系</a:t>
              </a:r>
            </a:p>
          </p:txBody>
        </p:sp>
        <p:sp>
          <p:nvSpPr>
            <p:cNvPr id="36" name="矩形 36">
              <a:extLst>
                <a:ext uri="{FF2B5EF4-FFF2-40B4-BE49-F238E27FC236}">
                  <a16:creationId xmlns:a16="http://schemas.microsoft.com/office/drawing/2014/main" id="{A8B52047-3FA9-92E1-D55D-EC8E3EEFBDB7}"/>
                </a:ext>
              </a:extLst>
            </p:cNvPr>
            <p:cNvSpPr/>
            <p:nvPr>
              <p:custDataLst>
                <p:tags r:id="rId18"/>
              </p:custDataLst>
            </p:nvPr>
          </p:nvSpPr>
          <p:spPr>
            <a:xfrm>
              <a:off x="1393738" y="479573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欺诈团伙</a:t>
              </a:r>
            </a:p>
          </p:txBody>
        </p:sp>
        <p:sp>
          <p:nvSpPr>
            <p:cNvPr id="37" name="矩形 37">
              <a:extLst>
                <a:ext uri="{FF2B5EF4-FFF2-40B4-BE49-F238E27FC236}">
                  <a16:creationId xmlns:a16="http://schemas.microsoft.com/office/drawing/2014/main" id="{7A540040-F484-911A-9ACD-EF64EC6A6938}"/>
                </a:ext>
              </a:extLst>
            </p:cNvPr>
            <p:cNvSpPr/>
            <p:nvPr>
              <p:custDataLst>
                <p:tags r:id="rId19"/>
              </p:custDataLst>
            </p:nvPr>
          </p:nvSpPr>
          <p:spPr>
            <a:xfrm>
              <a:off x="2469005" y="4792715"/>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latin typeface="微软雅黑" panose="020B0503020204020204" charset="-122"/>
                  <a:ea typeface="微软雅黑" panose="020B0503020204020204" charset="-122"/>
                </a:rPr>
                <a:t>担保关系</a:t>
              </a:r>
            </a:p>
          </p:txBody>
        </p:sp>
        <p:sp>
          <p:nvSpPr>
            <p:cNvPr id="38" name="矩形 38">
              <a:extLst>
                <a:ext uri="{FF2B5EF4-FFF2-40B4-BE49-F238E27FC236}">
                  <a16:creationId xmlns:a16="http://schemas.microsoft.com/office/drawing/2014/main" id="{6502988B-7F4D-E3C0-4A76-44F42D2AC064}"/>
                </a:ext>
              </a:extLst>
            </p:cNvPr>
            <p:cNvSpPr/>
            <p:nvPr>
              <p:custDataLst>
                <p:tags r:id="rId20"/>
              </p:custDataLst>
            </p:nvPr>
          </p:nvSpPr>
          <p:spPr>
            <a:xfrm>
              <a:off x="1393738" y="5074527"/>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资金圈</a:t>
              </a:r>
              <a:r>
                <a:rPr lang="en-US" altLang="zh-CN" sz="2400" dirty="0">
                  <a:solidFill>
                    <a:schemeClr val="tx1"/>
                  </a:solidFill>
                  <a:latin typeface="微软雅黑" panose="020B0503020204020204" charset="-122"/>
                  <a:ea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rPr>
                <a:t>链</a:t>
              </a:r>
            </a:p>
          </p:txBody>
        </p:sp>
        <p:sp>
          <p:nvSpPr>
            <p:cNvPr id="39" name="矩形 39">
              <a:extLst>
                <a:ext uri="{FF2B5EF4-FFF2-40B4-BE49-F238E27FC236}">
                  <a16:creationId xmlns:a16="http://schemas.microsoft.com/office/drawing/2014/main" id="{47F73AC5-6FF4-CCC5-53E3-DE5955E192A6}"/>
                </a:ext>
              </a:extLst>
            </p:cNvPr>
            <p:cNvSpPr/>
            <p:nvPr>
              <p:custDataLst>
                <p:tags r:id="rId21"/>
              </p:custDataLst>
            </p:nvPr>
          </p:nvSpPr>
          <p:spPr>
            <a:xfrm>
              <a:off x="2469005" y="5074527"/>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rPr>
                <a:t>…</a:t>
              </a:r>
              <a:endParaRPr lang="zh-CN" altLang="en-US" sz="2400" dirty="0">
                <a:solidFill>
                  <a:schemeClr val="tx1"/>
                </a:solidFill>
                <a:latin typeface="微软雅黑" panose="020B0503020204020204" charset="-122"/>
                <a:ea typeface="微软雅黑" panose="020B0503020204020204" charset="-122"/>
              </a:endParaRPr>
            </a:p>
          </p:txBody>
        </p:sp>
      </p:grpSp>
      <p:sp>
        <p:nvSpPr>
          <p:cNvPr id="40" name="文本框 40">
            <a:extLst>
              <a:ext uri="{FF2B5EF4-FFF2-40B4-BE49-F238E27FC236}">
                <a16:creationId xmlns:a16="http://schemas.microsoft.com/office/drawing/2014/main" id="{920E6ABD-1FE2-EB4A-A29C-3544653380F6}"/>
              </a:ext>
            </a:extLst>
          </p:cNvPr>
          <p:cNvSpPr txBox="1"/>
          <p:nvPr>
            <p:custDataLst>
              <p:tags r:id="rId10"/>
            </p:custDataLst>
          </p:nvPr>
        </p:nvSpPr>
        <p:spPr>
          <a:xfrm>
            <a:off x="17431068" y="3452342"/>
            <a:ext cx="4367530" cy="1135054"/>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kumimoji="1" lang="zh-CN" altLang="en-US" sz="2400" dirty="0">
                <a:latin typeface="微软雅黑" panose="020B0503020204020204" charset="-122"/>
                <a:ea typeface="微软雅黑" panose="020B0503020204020204" charset="-122"/>
              </a:rPr>
              <a:t>设别出带有某种共同特征的企业或个人群体</a:t>
            </a:r>
            <a:endParaRPr kumimoji="1" lang="en-US" altLang="zh-CN" sz="2400" dirty="0">
              <a:latin typeface="微软雅黑" panose="020B0503020204020204" charset="-122"/>
              <a:ea typeface="微软雅黑" panose="020B0503020204020204" charset="-122"/>
            </a:endParaRPr>
          </a:p>
        </p:txBody>
      </p:sp>
      <p:grpSp>
        <p:nvGrpSpPr>
          <p:cNvPr id="41" name="组合 41">
            <a:extLst>
              <a:ext uri="{FF2B5EF4-FFF2-40B4-BE49-F238E27FC236}">
                <a16:creationId xmlns:a16="http://schemas.microsoft.com/office/drawing/2014/main" id="{A41AA0D3-AE61-3805-9561-FAF5CA7B6711}"/>
              </a:ext>
            </a:extLst>
          </p:cNvPr>
          <p:cNvGrpSpPr/>
          <p:nvPr/>
        </p:nvGrpSpPr>
        <p:grpSpPr>
          <a:xfrm>
            <a:off x="1727901" y="10419558"/>
            <a:ext cx="4301068" cy="1114168"/>
            <a:chOff x="1393738" y="4514083"/>
            <a:chExt cx="2150534" cy="557084"/>
          </a:xfrm>
        </p:grpSpPr>
        <p:sp>
          <p:nvSpPr>
            <p:cNvPr id="42" name="矩形 42">
              <a:extLst>
                <a:ext uri="{FF2B5EF4-FFF2-40B4-BE49-F238E27FC236}">
                  <a16:creationId xmlns:a16="http://schemas.microsoft.com/office/drawing/2014/main" id="{7A9687CD-0560-7101-B17E-21F71EDFCF02}"/>
                </a:ext>
              </a:extLst>
            </p:cNvPr>
            <p:cNvSpPr/>
            <p:nvPr>
              <p:custDataLst>
                <p:tags r:id="rId12"/>
              </p:custDataLst>
            </p:nvPr>
          </p:nvSpPr>
          <p:spPr>
            <a:xfrm>
              <a:off x="1393738" y="451408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舆情传导</a:t>
              </a:r>
            </a:p>
          </p:txBody>
        </p:sp>
        <p:sp>
          <p:nvSpPr>
            <p:cNvPr id="43" name="矩形 43">
              <a:extLst>
                <a:ext uri="{FF2B5EF4-FFF2-40B4-BE49-F238E27FC236}">
                  <a16:creationId xmlns:a16="http://schemas.microsoft.com/office/drawing/2014/main" id="{3EF2717D-DF4A-80B0-2B78-00C0106DAAAE}"/>
                </a:ext>
              </a:extLst>
            </p:cNvPr>
            <p:cNvSpPr/>
            <p:nvPr>
              <p:custDataLst>
                <p:tags r:id="rId13"/>
              </p:custDataLst>
            </p:nvPr>
          </p:nvSpPr>
          <p:spPr>
            <a:xfrm>
              <a:off x="2469005" y="451408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营销传导</a:t>
              </a:r>
            </a:p>
          </p:txBody>
        </p:sp>
        <p:sp>
          <p:nvSpPr>
            <p:cNvPr id="44" name="矩形 44">
              <a:extLst>
                <a:ext uri="{FF2B5EF4-FFF2-40B4-BE49-F238E27FC236}">
                  <a16:creationId xmlns:a16="http://schemas.microsoft.com/office/drawing/2014/main" id="{5C7099E9-409D-68F4-2979-959747449CCB}"/>
                </a:ext>
              </a:extLst>
            </p:cNvPr>
            <p:cNvSpPr/>
            <p:nvPr>
              <p:custDataLst>
                <p:tags r:id="rId14"/>
              </p:custDataLst>
            </p:nvPr>
          </p:nvSpPr>
          <p:spPr>
            <a:xfrm>
              <a:off x="1393738" y="4795733"/>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rPr>
                <a:t>风险传导</a:t>
              </a:r>
            </a:p>
          </p:txBody>
        </p:sp>
        <p:sp>
          <p:nvSpPr>
            <p:cNvPr id="45" name="矩形 45">
              <a:extLst>
                <a:ext uri="{FF2B5EF4-FFF2-40B4-BE49-F238E27FC236}">
                  <a16:creationId xmlns:a16="http://schemas.microsoft.com/office/drawing/2014/main" id="{44D66014-D9A6-3234-115A-56BD5120C904}"/>
                </a:ext>
              </a:extLst>
            </p:cNvPr>
            <p:cNvSpPr/>
            <p:nvPr>
              <p:custDataLst>
                <p:tags r:id="rId15"/>
              </p:custDataLst>
            </p:nvPr>
          </p:nvSpPr>
          <p:spPr>
            <a:xfrm>
              <a:off x="2469005" y="4792715"/>
              <a:ext cx="1075267" cy="275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微软雅黑" panose="020B0503020204020204" charset="-122"/>
                  <a:ea typeface="微软雅黑" panose="020B0503020204020204" charset="-122"/>
                </a:rPr>
                <a:t>…</a:t>
              </a:r>
              <a:endParaRPr lang="zh-CN" altLang="en-US" sz="2200" dirty="0">
                <a:solidFill>
                  <a:schemeClr val="tx1"/>
                </a:solidFill>
                <a:latin typeface="微软雅黑" panose="020B0503020204020204" charset="-122"/>
                <a:ea typeface="微软雅黑" panose="020B0503020204020204" charset="-122"/>
              </a:endParaRPr>
            </a:p>
          </p:txBody>
        </p:sp>
      </p:grpSp>
      <p:sp>
        <p:nvSpPr>
          <p:cNvPr id="46" name="文本框 46">
            <a:extLst>
              <a:ext uri="{FF2B5EF4-FFF2-40B4-BE49-F238E27FC236}">
                <a16:creationId xmlns:a16="http://schemas.microsoft.com/office/drawing/2014/main" id="{E6A73E47-1123-988D-E0AD-2F761AEB356A}"/>
              </a:ext>
            </a:extLst>
          </p:cNvPr>
          <p:cNvSpPr txBox="1"/>
          <p:nvPr>
            <p:custDataLst>
              <p:tags r:id="rId11"/>
            </p:custDataLst>
          </p:nvPr>
        </p:nvSpPr>
        <p:spPr>
          <a:xfrm>
            <a:off x="1021397" y="8862542"/>
            <a:ext cx="5433060" cy="1135054"/>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kumimoji="1" lang="zh-CN" altLang="en-US" sz="2400" dirty="0">
                <a:latin typeface="微软雅黑" panose="020B0503020204020204" charset="-122"/>
                <a:ea typeface="微软雅黑" panose="020B0503020204020204" charset="-122"/>
              </a:rPr>
              <a:t>计算某个事件在关联的企业、个人之间的传递过程和传递概率</a:t>
            </a:r>
            <a:endParaRPr kumimoji="1" lang="en-US" altLang="zh-CN"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661573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图深度学习及其应用场景</a:t>
            </a:r>
          </a:p>
        </p:txBody>
      </p:sp>
      <p:sp>
        <p:nvSpPr>
          <p:cNvPr id="5" name="文本框 4"/>
          <p:cNvSpPr txBox="1"/>
          <p:nvPr/>
        </p:nvSpPr>
        <p:spPr>
          <a:xfrm>
            <a:off x="1596889" y="2235148"/>
            <a:ext cx="10312614" cy="3139449"/>
          </a:xfrm>
          <a:prstGeom prst="rect">
            <a:avLst/>
          </a:prstGeom>
          <a:noFill/>
        </p:spPr>
        <p:txBody>
          <a:bodyPr wrap="square">
            <a:spAutoFit/>
          </a:bodyPr>
          <a:lstStyle/>
          <a:p>
            <a:pPr>
              <a:lnSpc>
                <a:spcPct val="120000"/>
              </a:lnSpc>
            </a:pPr>
            <a:r>
              <a:rPr lang="zh-CN" altLang="en-US" sz="3600" b="1" dirty="0">
                <a:solidFill>
                  <a:srgbClr val="206AE9"/>
                </a:solidFill>
                <a:latin typeface="Microsoft YaHei" panose="020B0503020204020204" pitchFamily="34" charset="-122"/>
                <a:ea typeface="Microsoft YaHei" panose="020B0503020204020204" pitchFamily="34" charset="-122"/>
              </a:rPr>
              <a:t>图嵌入</a:t>
            </a:r>
            <a:endParaRPr lang="en-US" altLang="zh-CN" sz="3600" b="1" dirty="0">
              <a:solidFill>
                <a:srgbClr val="206AE9"/>
              </a:solidFill>
              <a:latin typeface="Microsoft YaHei" panose="020B0503020204020204" pitchFamily="34" charset="-122"/>
              <a:ea typeface="Microsoft YaHei" panose="020B0503020204020204" pitchFamily="34" charset="-122"/>
            </a:endParaRPr>
          </a:p>
          <a:p>
            <a:pPr marL="571500" indent="-571500">
              <a:lnSpc>
                <a:spcPct val="120000"/>
              </a:lnSpc>
              <a:buFont typeface="Arial" panose="020B0604020202090204" pitchFamily="34" charset="0"/>
              <a:buChar char="•"/>
            </a:pPr>
            <a:r>
              <a:rPr lang="zh-CN" altLang="en-US" sz="3200" dirty="0">
                <a:latin typeface="Microsoft YaHei" panose="020B0503020204020204" pitchFamily="34" charset="-122"/>
                <a:ea typeface="Microsoft YaHei" panose="020B0503020204020204" pitchFamily="34" charset="-122"/>
              </a:rPr>
              <a:t>将高维的图信息映射到低维向量中</a:t>
            </a:r>
            <a:endParaRPr lang="en-US" altLang="zh-CN" sz="3200" dirty="0">
              <a:latin typeface="Microsoft YaHei" panose="020B0503020204020204" pitchFamily="34" charset="-122"/>
              <a:ea typeface="Microsoft YaHei" panose="020B0503020204020204" pitchFamily="34" charset="-122"/>
            </a:endParaRPr>
          </a:p>
          <a:p>
            <a:pPr marL="571500" indent="-571500">
              <a:lnSpc>
                <a:spcPct val="120000"/>
              </a:lnSpc>
              <a:buFont typeface="Arial" panose="020B0604020202090204" pitchFamily="34" charset="0"/>
              <a:buChar char="•"/>
            </a:pPr>
            <a:r>
              <a:rPr lang="zh-CN" altLang="en-US" sz="3200" dirty="0">
                <a:latin typeface="Microsoft YaHei" panose="020B0503020204020204" pitchFamily="34" charset="-122"/>
                <a:ea typeface="Microsoft YaHei" panose="020B0503020204020204" pitchFamily="34" charset="-122"/>
              </a:rPr>
              <a:t>通过图嵌入将客户关系表示为低维向量，可以结合其他客户行为特征进行机器学习训练</a:t>
            </a:r>
            <a:endParaRPr lang="en-US" altLang="zh-CN" sz="3200" dirty="0">
              <a:latin typeface="Microsoft YaHei" panose="020B0503020204020204" pitchFamily="34" charset="-122"/>
              <a:ea typeface="Microsoft YaHei" panose="020B0503020204020204" pitchFamily="34" charset="-122"/>
            </a:endParaRPr>
          </a:p>
          <a:p>
            <a:pPr>
              <a:lnSpc>
                <a:spcPct val="120000"/>
              </a:lnSpc>
            </a:pPr>
            <a:endParaRPr lang="zh-CN" altLang="en-US" sz="3600" b="1" dirty="0">
              <a:solidFill>
                <a:srgbClr val="206AE9"/>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12773450" y="2235148"/>
            <a:ext cx="10607211" cy="2565382"/>
          </a:xfrm>
          <a:prstGeom prst="rect">
            <a:avLst/>
          </a:prstGeom>
          <a:noFill/>
        </p:spPr>
        <p:txBody>
          <a:bodyPr wrap="square">
            <a:spAutoFit/>
          </a:bodyPr>
          <a:lstStyle/>
          <a:p>
            <a:pPr>
              <a:lnSpc>
                <a:spcPct val="120000"/>
              </a:lnSpc>
            </a:pPr>
            <a:r>
              <a:rPr lang="zh-CN" altLang="en-US" sz="4000" b="1" dirty="0">
                <a:solidFill>
                  <a:srgbClr val="206AE9"/>
                </a:solidFill>
                <a:latin typeface="Microsoft YaHei" panose="020B0503020204020204" pitchFamily="34" charset="-122"/>
                <a:ea typeface="Microsoft YaHei" panose="020B0503020204020204" pitchFamily="34" charset="-122"/>
              </a:rPr>
              <a:t>图卷积神经网络</a:t>
            </a:r>
            <a:endParaRPr lang="en-US" altLang="zh-CN" sz="4000" b="1" dirty="0">
              <a:solidFill>
                <a:srgbClr val="206AE9"/>
              </a:solidFill>
              <a:latin typeface="Microsoft YaHei" panose="020B0503020204020204" pitchFamily="34" charset="-122"/>
              <a:ea typeface="Microsoft YaHei" panose="020B0503020204020204" pitchFamily="34" charset="-122"/>
            </a:endParaRPr>
          </a:p>
          <a:p>
            <a:pPr marL="571500" indent="-571500">
              <a:lnSpc>
                <a:spcPct val="120000"/>
              </a:lnSpc>
              <a:buFont typeface="Arial" panose="020B0604020202090204" pitchFamily="34" charset="0"/>
              <a:buChar char="•"/>
            </a:pPr>
            <a:r>
              <a:rPr lang="zh-CN" altLang="en-US" sz="3200" dirty="0">
                <a:latin typeface="Microsoft YaHei" panose="020B0503020204020204" pitchFamily="34" charset="-122"/>
                <a:ea typeface="Microsoft YaHei" panose="020B0503020204020204" pitchFamily="34" charset="-122"/>
              </a:rPr>
              <a:t>对图结构数据进行卷积计算</a:t>
            </a:r>
            <a:endParaRPr lang="en-US" altLang="zh-CN" sz="3200" dirty="0">
              <a:latin typeface="Microsoft YaHei" panose="020B0503020204020204" pitchFamily="34" charset="-122"/>
              <a:ea typeface="Microsoft YaHei" panose="020B0503020204020204" pitchFamily="34" charset="-122"/>
            </a:endParaRPr>
          </a:p>
          <a:p>
            <a:pPr marL="571500" indent="-571500">
              <a:lnSpc>
                <a:spcPct val="120000"/>
              </a:lnSpc>
              <a:buFont typeface="Arial" panose="020B0604020202090204" pitchFamily="34" charset="0"/>
              <a:buChar char="•"/>
            </a:pPr>
            <a:r>
              <a:rPr lang="zh-CN" altLang="en-US" sz="3200" dirty="0">
                <a:latin typeface="Microsoft YaHei" panose="020B0503020204020204" pitchFamily="34" charset="-122"/>
                <a:ea typeface="Microsoft YaHei" panose="020B0503020204020204" pitchFamily="34" charset="-122"/>
              </a:rPr>
              <a:t>通过已有的企业数据，通过</a:t>
            </a:r>
            <a:r>
              <a:rPr lang="en-US" altLang="zh-CN" sz="3200" dirty="0">
                <a:latin typeface="Microsoft YaHei" panose="020B0503020204020204" pitchFamily="34" charset="-122"/>
                <a:ea typeface="Microsoft YaHei" panose="020B0503020204020204" pitchFamily="34" charset="-122"/>
              </a:rPr>
              <a:t>GCN</a:t>
            </a:r>
            <a:r>
              <a:rPr lang="zh-CN" altLang="en-US" sz="3200" dirty="0">
                <a:latin typeface="Microsoft YaHei" panose="020B0503020204020204" pitchFamily="34" charset="-122"/>
                <a:ea typeface="Microsoft YaHei" panose="020B0503020204020204" pitchFamily="34" charset="-122"/>
              </a:rPr>
              <a:t>进行半监督学习和分类，预测企业的违约概率</a:t>
            </a:r>
            <a:endParaRPr lang="en-US" altLang="zh-CN" sz="3200" dirty="0">
              <a:latin typeface="Microsoft YaHei" panose="020B0503020204020204" pitchFamily="34" charset="-122"/>
              <a:ea typeface="Microsoft YaHei" panose="020B0503020204020204" pitchFamily="34" charset="-122"/>
            </a:endParaRPr>
          </a:p>
        </p:txBody>
      </p:sp>
      <p:pic>
        <p:nvPicPr>
          <p:cNvPr id="9" name="图片 8"/>
          <p:cNvPicPr>
            <a:picLocks noChangeAspect="1"/>
          </p:cNvPicPr>
          <p:nvPr/>
        </p:nvPicPr>
        <p:blipFill>
          <a:blip r:embed="rId3"/>
          <a:stretch>
            <a:fillRect/>
          </a:stretch>
        </p:blipFill>
        <p:spPr>
          <a:xfrm>
            <a:off x="1395352" y="5988351"/>
            <a:ext cx="10351723" cy="4706105"/>
          </a:xfrm>
          <a:prstGeom prst="rect">
            <a:avLst/>
          </a:prstGeom>
        </p:spPr>
      </p:pic>
      <p:pic>
        <p:nvPicPr>
          <p:cNvPr id="10" name="图片 9"/>
          <p:cNvPicPr>
            <a:picLocks noChangeAspect="1"/>
          </p:cNvPicPr>
          <p:nvPr/>
        </p:nvPicPr>
        <p:blipFill>
          <a:blip r:embed="rId4"/>
          <a:stretch>
            <a:fillRect/>
          </a:stretch>
        </p:blipFill>
        <p:spPr>
          <a:xfrm>
            <a:off x="13368404" y="5988351"/>
            <a:ext cx="9417302" cy="47061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8"/>
          <p:cNvSpPr/>
          <p:nvPr/>
        </p:nvSpPr>
        <p:spPr>
          <a:xfrm>
            <a:off x="6379698" y="4751358"/>
            <a:ext cx="10048722" cy="6206916"/>
          </a:xfrm>
          <a:prstGeom prst="arc">
            <a:avLst>
              <a:gd name="adj1" fmla="val 15950608"/>
              <a:gd name="adj2" fmla="val 20929544"/>
            </a:avLst>
          </a:prstGeom>
          <a:noFill/>
          <a:ln w="38100" cap="flat" cmpd="sng">
            <a:solidFill>
              <a:srgbClr val="6F7878"/>
            </a:solidFill>
            <a:prstDash val="solid"/>
            <a:miter lim="800000"/>
            <a:headEnd type="none" w="sm" len="sm"/>
            <a:tailEnd type="triangle" w="med" len="med"/>
          </a:ln>
        </p:spPr>
        <p:txBody>
          <a:bodyPr spcFirstLastPara="1" wrap="square" lIns="182850" tIns="91400" rIns="182850" bIns="91400" anchor="ctr" anchorCtr="0">
            <a:noAutofit/>
          </a:bodyPr>
          <a:lstStyle/>
          <a:p>
            <a:pPr algn="ctr"/>
            <a:endParaRPr sz="3600" dirty="0">
              <a:solidFill>
                <a:schemeClr val="dk1"/>
              </a:solidFill>
              <a:latin typeface="Arial" panose="020B0604020202090204"/>
              <a:ea typeface="Arial" panose="020B0604020202090204"/>
              <a:cs typeface="Arial" panose="020B0604020202090204"/>
              <a:sym typeface="Arial" panose="020B0604020202090204"/>
            </a:endParaRPr>
          </a:p>
        </p:txBody>
      </p:sp>
      <p:sp>
        <p:nvSpPr>
          <p:cNvPr id="357" name="Google Shape;357;p8"/>
          <p:cNvSpPr txBox="1">
            <a:spLocks noGrp="1"/>
          </p:cNvSpPr>
          <p:nvPr>
            <p:ph type="title"/>
          </p:nvPr>
        </p:nvSpPr>
        <p:spPr>
          <a:prstGeom prst="rect">
            <a:avLst/>
          </a:prstGeom>
        </p:spPr>
        <p:txBody>
          <a:bodyPr/>
          <a:lstStyle/>
          <a:p>
            <a:r>
              <a:rPr lang="zh-CN" altLang="en-US"/>
              <a:t>传统的关系型数据库的存储方式丢失了事物之间的关系信息</a:t>
            </a:r>
          </a:p>
        </p:txBody>
      </p:sp>
      <p:pic>
        <p:nvPicPr>
          <p:cNvPr id="358" name="Google Shape;358;p8" descr="Association Rules Network Graph"/>
          <p:cNvPicPr preferRelativeResize="0"/>
          <p:nvPr/>
        </p:nvPicPr>
        <p:blipFill rotWithShape="1">
          <a:blip r:embed="rId3"/>
          <a:srcRect/>
          <a:stretch>
            <a:fillRect/>
          </a:stretch>
        </p:blipFill>
        <p:spPr>
          <a:xfrm>
            <a:off x="1615077" y="3667220"/>
            <a:ext cx="8379624" cy="7064964"/>
          </a:xfrm>
          <a:prstGeom prst="rect">
            <a:avLst/>
          </a:prstGeom>
          <a:noFill/>
          <a:ln w="28575" cap="flat" cmpd="sng">
            <a:solidFill>
              <a:srgbClr val="6F7878"/>
            </a:solidFill>
            <a:prstDash val="solid"/>
            <a:round/>
            <a:headEnd type="none" w="sm" len="sm"/>
            <a:tailEnd type="none" w="sm" len="sm"/>
          </a:ln>
        </p:spPr>
      </p:pic>
      <p:grpSp>
        <p:nvGrpSpPr>
          <p:cNvPr id="359" name="Google Shape;359;p8"/>
          <p:cNvGrpSpPr/>
          <p:nvPr/>
        </p:nvGrpSpPr>
        <p:grpSpPr>
          <a:xfrm>
            <a:off x="17074289" y="5464472"/>
            <a:ext cx="5075556" cy="5267712"/>
            <a:chOff x="8354543" y="2803886"/>
            <a:chExt cx="2537778" cy="2633856"/>
          </a:xfrm>
        </p:grpSpPr>
        <p:pic>
          <p:nvPicPr>
            <p:cNvPr id="360" name="Google Shape;360;p8" descr="association-rule-support-table"/>
            <p:cNvPicPr preferRelativeResize="0"/>
            <p:nvPr/>
          </p:nvPicPr>
          <p:blipFill rotWithShape="1">
            <a:blip r:embed="rId4"/>
            <a:srcRect/>
            <a:stretch>
              <a:fillRect/>
            </a:stretch>
          </p:blipFill>
          <p:spPr>
            <a:xfrm>
              <a:off x="8354544" y="3187546"/>
              <a:ext cx="2537777" cy="2250196"/>
            </a:xfrm>
            <a:prstGeom prst="rect">
              <a:avLst/>
            </a:prstGeom>
            <a:noFill/>
            <a:ln>
              <a:noFill/>
            </a:ln>
          </p:spPr>
        </p:pic>
        <p:sp>
          <p:nvSpPr>
            <p:cNvPr id="361" name="Google Shape;361;p8"/>
            <p:cNvSpPr txBox="1"/>
            <p:nvPr/>
          </p:nvSpPr>
          <p:spPr>
            <a:xfrm>
              <a:off x="8354543" y="2803886"/>
              <a:ext cx="2537777" cy="400069"/>
            </a:xfrm>
            <a:prstGeom prst="rect">
              <a:avLst/>
            </a:prstGeom>
            <a:noFill/>
            <a:ln>
              <a:noFill/>
            </a:ln>
          </p:spPr>
          <p:txBody>
            <a:bodyPr spcFirstLastPara="1" wrap="square" lIns="0" tIns="91400" rIns="182850" bIns="91400" anchor="t" anchorCtr="0">
              <a:spAutoFit/>
            </a:bodyPr>
            <a:lstStyle/>
            <a:p>
              <a:pPr algn="ctr"/>
              <a:r>
                <a:rPr lang="en-US" sz="4000" b="1" dirty="0">
                  <a:solidFill>
                    <a:schemeClr val="dk1"/>
                  </a:solidFill>
                  <a:latin typeface="Arial Black" panose="020B0A04020102020204"/>
                  <a:ea typeface="Arial Black" panose="020B0A04020102020204"/>
                  <a:cs typeface="Arial Black" panose="020B0A04020102020204"/>
                  <a:sym typeface="Arial Black" panose="020B0A04020102020204"/>
                </a:rPr>
                <a:t>Relational Table</a:t>
              </a:r>
              <a:endParaRPr sz="3600" dirty="0"/>
            </a:p>
          </p:txBody>
        </p:sp>
      </p:grpSp>
      <p:sp>
        <p:nvSpPr>
          <p:cNvPr id="362" name="Google Shape;362;p8"/>
          <p:cNvSpPr txBox="1"/>
          <p:nvPr/>
        </p:nvSpPr>
        <p:spPr>
          <a:xfrm>
            <a:off x="959530" y="2721918"/>
            <a:ext cx="9690722" cy="800138"/>
          </a:xfrm>
          <a:prstGeom prst="rect">
            <a:avLst/>
          </a:prstGeom>
          <a:noFill/>
          <a:ln>
            <a:noFill/>
          </a:ln>
        </p:spPr>
        <p:txBody>
          <a:bodyPr spcFirstLastPara="1" wrap="square" lIns="0" tIns="91400" rIns="182850" bIns="91400" anchor="t" anchorCtr="0">
            <a:spAutoFit/>
          </a:bodyPr>
          <a:lstStyle/>
          <a:p>
            <a:pPr algn="ctr"/>
            <a:r>
              <a:rPr lang="en-US" sz="4000" b="1" dirty="0">
                <a:solidFill>
                  <a:schemeClr val="dk1"/>
                </a:solidFill>
                <a:latin typeface="Arial Black" panose="020B0A04020102020204"/>
                <a:ea typeface="Arial Black" panose="020B0A04020102020204"/>
                <a:cs typeface="Arial Black" panose="020B0A04020102020204"/>
                <a:sym typeface="Arial Black" panose="020B0A04020102020204"/>
              </a:rPr>
              <a:t>Real World</a:t>
            </a:r>
            <a:endParaRPr sz="3600" dirty="0"/>
          </a:p>
        </p:txBody>
      </p:sp>
      <p:sp>
        <p:nvSpPr>
          <p:cNvPr id="363" name="Google Shape;363;p8"/>
          <p:cNvSpPr/>
          <p:nvPr/>
        </p:nvSpPr>
        <p:spPr>
          <a:xfrm>
            <a:off x="915986" y="10972800"/>
            <a:ext cx="22552026" cy="1016564"/>
          </a:xfrm>
          <a:prstGeom prst="rect">
            <a:avLst/>
          </a:prstGeom>
          <a:solidFill>
            <a:srgbClr val="002856"/>
          </a:solidFill>
          <a:ln>
            <a:noFill/>
          </a:ln>
        </p:spPr>
        <p:txBody>
          <a:bodyPr spcFirstLastPara="1" wrap="square" lIns="182850" tIns="91400" rIns="182850" bIns="91400" anchor="ctr" anchorCtr="0">
            <a:noAutofit/>
          </a:bodyPr>
          <a:lstStyle/>
          <a:p>
            <a:pPr algn="ctr"/>
            <a:r>
              <a:rPr lang="en-US" sz="4800" dirty="0">
                <a:solidFill>
                  <a:schemeClr val="lt1"/>
                </a:solidFill>
                <a:latin typeface="Arial" panose="020B0604020202090204"/>
                <a:ea typeface="Arial" panose="020B0604020202090204"/>
                <a:cs typeface="Arial" panose="020B0604020202090204"/>
                <a:sym typeface="Arial" panose="020B0604020202090204"/>
              </a:rPr>
              <a:t>Multi-Context is Preserved with Graph Analytics</a:t>
            </a:r>
            <a:endParaRPr sz="3600" dirty="0"/>
          </a:p>
        </p:txBody>
      </p:sp>
      <p:pic>
        <p:nvPicPr>
          <p:cNvPr id="364" name="Google Shape;364;p8"/>
          <p:cNvPicPr preferRelativeResize="0"/>
          <p:nvPr/>
        </p:nvPicPr>
        <p:blipFill rotWithShape="1">
          <a:blip r:embed="rId5"/>
          <a:srcRect/>
          <a:stretch>
            <a:fillRect/>
          </a:stretch>
        </p:blipFill>
        <p:spPr>
          <a:xfrm rot="-2301007">
            <a:off x="11909657" y="6384535"/>
            <a:ext cx="2147496" cy="1827658"/>
          </a:xfrm>
          <a:prstGeom prst="rect">
            <a:avLst/>
          </a:prstGeom>
          <a:noFill/>
          <a:ln>
            <a:noFill/>
          </a:ln>
        </p:spPr>
      </p:pic>
      <p:sp>
        <p:nvSpPr>
          <p:cNvPr id="365" name="Google Shape;365;p8"/>
          <p:cNvSpPr txBox="1"/>
          <p:nvPr/>
        </p:nvSpPr>
        <p:spPr>
          <a:xfrm>
            <a:off x="915988" y="12460130"/>
            <a:ext cx="12459346" cy="246221"/>
          </a:xfrm>
          <a:prstGeom prst="rect">
            <a:avLst/>
          </a:prstGeom>
          <a:noFill/>
          <a:ln>
            <a:noFill/>
          </a:ln>
        </p:spPr>
        <p:txBody>
          <a:bodyPr spcFirstLastPara="1" wrap="square" lIns="0" tIns="0" rIns="0" bIns="0" anchor="b" anchorCtr="0">
            <a:spAutoFit/>
          </a:bodyPr>
          <a:lstStyle/>
          <a:p>
            <a:r>
              <a:rPr lang="en-US" sz="1600" dirty="0">
                <a:solidFill>
                  <a:srgbClr val="535A5A"/>
                </a:solidFill>
                <a:latin typeface="Arial" panose="020B0604020202090204"/>
                <a:ea typeface="Arial" panose="020B0604020202090204"/>
                <a:cs typeface="Arial" panose="020B0604020202090204"/>
                <a:sym typeface="Arial" panose="020B0604020202090204"/>
              </a:rPr>
              <a:t>Source: </a:t>
            </a:r>
            <a:r>
              <a:rPr lang="en-US" sz="1600" dirty="0">
                <a:solidFill>
                  <a:srgbClr val="535A5A"/>
                </a:solidFill>
                <a:latin typeface="Arial" panose="020B0604020202090204"/>
                <a:ea typeface="Arial" panose="020B0604020202090204"/>
                <a:cs typeface="Arial" panose="020B0604020202090204"/>
                <a:sym typeface="Arial" panose="020B0604020202090204"/>
                <a:hlinkClick r:id="rId6"/>
              </a:rPr>
              <a:t>KDnuggets</a:t>
            </a:r>
            <a:endParaRPr sz="1600" dirty="0">
              <a:solidFill>
                <a:srgbClr val="535A5A"/>
              </a:solidFill>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图技术全景图——Graph Technology Landscape 2020</a:t>
            </a:r>
          </a:p>
        </p:txBody>
      </p:sp>
      <p:pic>
        <p:nvPicPr>
          <p:cNvPr id="4" name="图片 3"/>
          <p:cNvPicPr>
            <a:picLocks noChangeAspect="1"/>
          </p:cNvPicPr>
          <p:nvPr/>
        </p:nvPicPr>
        <p:blipFill>
          <a:blip r:embed="rId3"/>
          <a:stretch>
            <a:fillRect/>
          </a:stretch>
        </p:blipFill>
        <p:spPr>
          <a:xfrm>
            <a:off x="7914005" y="2140585"/>
            <a:ext cx="15484475" cy="10926445"/>
          </a:xfrm>
          <a:prstGeom prst="rect">
            <a:avLst/>
          </a:prstGeom>
        </p:spPr>
      </p:pic>
      <p:grpSp>
        <p:nvGrpSpPr>
          <p:cNvPr id="5" name="组合 4"/>
          <p:cNvGrpSpPr/>
          <p:nvPr/>
        </p:nvGrpSpPr>
        <p:grpSpPr>
          <a:xfrm>
            <a:off x="1597025" y="3534410"/>
            <a:ext cx="5221605" cy="8138614"/>
            <a:chOff x="15766" y="3463"/>
            <a:chExt cx="7619" cy="3489"/>
          </a:xfrm>
        </p:grpSpPr>
        <p:sp>
          <p:nvSpPr>
            <p:cNvPr id="6" name="Rounded Rectangle 74"/>
            <p:cNvSpPr/>
            <p:nvPr/>
          </p:nvSpPr>
          <p:spPr>
            <a:xfrm>
              <a:off x="15766" y="3463"/>
              <a:ext cx="7619" cy="3364"/>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73"/>
            <p:cNvSpPr txBox="1"/>
            <p:nvPr/>
          </p:nvSpPr>
          <p:spPr>
            <a:xfrm>
              <a:off x="16327" y="3588"/>
              <a:ext cx="7057" cy="3364"/>
            </a:xfrm>
            <a:prstGeom prst="rect">
              <a:avLst/>
            </a:prstGeom>
            <a:noFill/>
          </p:spPr>
          <p:txBody>
            <a:bodyPr wrap="square" rtlCol="0">
              <a:spAutoFit/>
            </a:bodyPr>
            <a:lstStyle/>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rPr>
                <a:t>图数据库</a:t>
              </a: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sym typeface="+mn-ea"/>
                </a:rPr>
                <a:t>图数据建模</a:t>
              </a:r>
              <a:endParaRPr lang="zh-CN" altLang="en-US" sz="3600" b="1" dirty="0">
                <a:solidFill>
                  <a:srgbClr val="424651"/>
                </a:solidFill>
                <a:latin typeface="微软雅黑" charset="-122"/>
                <a:ea typeface="微软雅黑" charset="-122"/>
              </a:endParaRP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rPr>
                <a:t>图计算引擎</a:t>
              </a: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rPr>
                <a:t>图数据集成</a:t>
              </a: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sym typeface="+mn-ea"/>
                </a:rPr>
                <a:t>可视化分析</a:t>
              </a:r>
              <a:endParaRPr lang="zh-CN" altLang="en-US" sz="3600" b="1" dirty="0">
                <a:solidFill>
                  <a:srgbClr val="424651"/>
                </a:solidFill>
                <a:latin typeface="微软雅黑" charset="-122"/>
                <a:ea typeface="微软雅黑" charset="-122"/>
              </a:endParaRP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sym typeface="+mn-ea"/>
                </a:rPr>
                <a:t>知识图谱解决方案</a:t>
              </a: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sym typeface="+mn-ea"/>
                </a:rPr>
                <a:t>图查询语言</a:t>
              </a:r>
              <a:endParaRPr lang="zh-CN" altLang="en-US" sz="3600" b="1" dirty="0">
                <a:solidFill>
                  <a:srgbClr val="424651"/>
                </a:solidFill>
                <a:latin typeface="微软雅黑" charset="-122"/>
                <a:ea typeface="微软雅黑" charset="-122"/>
              </a:endParaRP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rPr>
                <a:t>欺诈检测</a:t>
              </a: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rPr>
                <a:t>网络安全分析</a:t>
              </a: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rPr>
                <a:t>社交网络分析</a:t>
              </a:r>
            </a:p>
            <a:p>
              <a:pPr marL="571500" indent="-571500">
                <a:buFont typeface="Arial" panose="020B0604020202090204" pitchFamily="34" charset="0"/>
                <a:buChar char="•"/>
              </a:pPr>
              <a:r>
                <a:rPr lang="en-US" altLang="zh-CN" sz="3600" b="1" dirty="0">
                  <a:solidFill>
                    <a:srgbClr val="424651"/>
                  </a:solidFill>
                  <a:latin typeface="微软雅黑" charset="-122"/>
                  <a:ea typeface="微软雅黑" charset="-122"/>
                </a:rPr>
                <a:t>BI</a:t>
              </a:r>
              <a:r>
                <a:rPr lang="zh-CN" altLang="en-US" sz="3600" b="1" dirty="0">
                  <a:solidFill>
                    <a:srgbClr val="424651"/>
                  </a:solidFill>
                  <a:latin typeface="微软雅黑" charset="-122"/>
                  <a:ea typeface="微软雅黑" charset="-122"/>
                </a:rPr>
                <a:t>工具</a:t>
              </a: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rPr>
                <a:t>图分析工具集</a:t>
              </a:r>
            </a:p>
            <a:p>
              <a:pPr marL="571500" indent="-571500">
                <a:buFont typeface="Arial" panose="020B0604020202090204" pitchFamily="34" charset="0"/>
                <a:buChar char="•"/>
              </a:pPr>
              <a:r>
                <a:rPr lang="zh-CN" altLang="en-US" sz="3600" b="1" dirty="0">
                  <a:solidFill>
                    <a:srgbClr val="424651"/>
                  </a:solidFill>
                  <a:latin typeface="微软雅黑" charset="-122"/>
                  <a:ea typeface="微软雅黑" charset="-122"/>
                </a:rPr>
                <a:t>图咨询服务</a:t>
              </a:r>
            </a:p>
            <a:p>
              <a:pPr marL="571500" indent="-571500">
                <a:buFont typeface="Arial" panose="020B0604020202090204" pitchFamily="34" charset="0"/>
                <a:buChar char="•"/>
              </a:pPr>
              <a:endParaRPr lang="zh-CN" altLang="en-US" sz="3600" b="1" dirty="0">
                <a:solidFill>
                  <a:srgbClr val="424651"/>
                </a:solidFill>
                <a:latin typeface="微软雅黑" charset="-122"/>
                <a:ea typeface="微软雅黑" charset="-122"/>
              </a:endParaRPr>
            </a:p>
          </p:txBody>
        </p:sp>
      </p:grpSp>
      <p:sp>
        <p:nvSpPr>
          <p:cNvPr id="8" name="文本框 7"/>
          <p:cNvSpPr txBox="1"/>
          <p:nvPr/>
        </p:nvSpPr>
        <p:spPr>
          <a:xfrm>
            <a:off x="1597025" y="12245975"/>
            <a:ext cx="4366895" cy="460375"/>
          </a:xfrm>
          <a:prstGeom prst="rect">
            <a:avLst/>
          </a:prstGeom>
          <a:noFill/>
        </p:spPr>
        <p:txBody>
          <a:bodyPr wrap="square" rtlCol="0" anchor="t">
            <a:spAutoFit/>
          </a:bodyPr>
          <a:lstStyle/>
          <a:p>
            <a:r>
              <a:rPr lang="en-US" altLang="zh-CN" sz="2400">
                <a:solidFill>
                  <a:schemeClr val="tx1">
                    <a:lumMod val="75000"/>
                    <a:lumOff val="25000"/>
                  </a:schemeClr>
                </a:solidFill>
              </a:rPr>
              <a:t>Source</a:t>
            </a:r>
            <a:r>
              <a:rPr lang="zh-CN" altLang="en-US" sz="2400">
                <a:solidFill>
                  <a:schemeClr val="tx1">
                    <a:lumMod val="75000"/>
                    <a:lumOff val="25000"/>
                  </a:schemeClr>
                </a:solidFill>
              </a:rPr>
              <a:t>：Graph Aware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图数据库发展趋势</a:t>
            </a:r>
          </a:p>
        </p:txBody>
      </p:sp>
      <p:pic>
        <p:nvPicPr>
          <p:cNvPr id="5" name="Picture 4">
            <a:extLst>
              <a:ext uri="{FF2B5EF4-FFF2-40B4-BE49-F238E27FC236}">
                <a16:creationId xmlns:a16="http://schemas.microsoft.com/office/drawing/2014/main" id="{86A96294-8D0B-70D2-052A-7D433DAA9274}"/>
              </a:ext>
            </a:extLst>
          </p:cNvPr>
          <p:cNvPicPr>
            <a:picLocks noChangeAspect="1"/>
          </p:cNvPicPr>
          <p:nvPr/>
        </p:nvPicPr>
        <p:blipFill>
          <a:blip r:embed="rId3"/>
          <a:stretch>
            <a:fillRect/>
          </a:stretch>
        </p:blipFill>
        <p:spPr>
          <a:xfrm>
            <a:off x="1221100" y="2331808"/>
            <a:ext cx="21944974" cy="103169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err="1"/>
              <a:t>AtlasGraph</a:t>
            </a:r>
            <a:r>
              <a:rPr lang="zh-CN" altLang="en-US" dirty="0"/>
              <a:t>研发背景</a:t>
            </a:r>
          </a:p>
        </p:txBody>
      </p:sp>
      <p:sp>
        <p:nvSpPr>
          <p:cNvPr id="4" name="文本框 3"/>
          <p:cNvSpPr txBox="1"/>
          <p:nvPr/>
        </p:nvSpPr>
        <p:spPr>
          <a:xfrm>
            <a:off x="1597025" y="2321560"/>
            <a:ext cx="18087003" cy="2554545"/>
          </a:xfrm>
          <a:prstGeom prst="rect">
            <a:avLst/>
          </a:prstGeom>
          <a:noFill/>
        </p:spPr>
        <p:txBody>
          <a:bodyPr wrap="none" rtlCol="0">
            <a:spAutoFit/>
          </a:bodyPr>
          <a:lstStyle/>
          <a:p>
            <a:pPr marL="457200" indent="-457200" algn="l">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rPr>
              <a:t>业务对大图分析的诉求（千亿点、万亿边）</a:t>
            </a:r>
          </a:p>
          <a:p>
            <a:pPr marL="457200" indent="-457200" algn="l">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rPr>
              <a:t>实时风控对图库的性能挑战（</a:t>
            </a:r>
            <a:r>
              <a:rPr lang="en-US" altLang="zh-CN" sz="4000" dirty="0">
                <a:latin typeface="Yuanti SC Regular" panose="02010600040101010101" charset="-122"/>
                <a:ea typeface="Yuanti SC Regular" panose="02010600040101010101" charset="-122"/>
                <a:cs typeface="Yuanti SC Regular" panose="02010600040101010101" charset="-122"/>
              </a:rPr>
              <a:t>OLTP</a:t>
            </a:r>
            <a:r>
              <a:rPr lang="zh-CN" altLang="en-US" sz="4000" dirty="0">
                <a:latin typeface="Yuanti SC Regular" panose="02010600040101010101" charset="-122"/>
                <a:ea typeface="Yuanti SC Regular" panose="02010600040101010101" charset="-122"/>
                <a:cs typeface="Yuanti SC Regular" panose="02010600040101010101" charset="-122"/>
              </a:rPr>
              <a:t>毫秒级响应）</a:t>
            </a:r>
            <a:endParaRPr lang="en-US" altLang="zh-CN" sz="4000" dirty="0">
              <a:latin typeface="Yuanti SC Regular" panose="02010600040101010101" charset="-122"/>
              <a:ea typeface="Yuanti SC Regular" panose="02010600040101010101" charset="-122"/>
              <a:cs typeface="Yuanti SC Regular" panose="02010600040101010101" charset="-122"/>
            </a:endParaRPr>
          </a:p>
          <a:p>
            <a:pPr marL="457200" indent="-457200" algn="l">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rPr>
              <a:t>海致图平台产品服务于金融、政府行业有大量业务经验积累（接近客户需求）</a:t>
            </a:r>
            <a:endParaRPr lang="en-US" altLang="zh-CN" sz="4000" dirty="0">
              <a:latin typeface="Yuanti SC Regular" panose="02010600040101010101" charset="-122"/>
              <a:ea typeface="Yuanti SC Regular" panose="02010600040101010101" charset="-122"/>
              <a:cs typeface="Yuanti SC Regular" panose="02010600040101010101" charset="-122"/>
            </a:endParaRPr>
          </a:p>
          <a:p>
            <a:pPr marL="457200" indent="-457200" algn="l">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rPr>
              <a:t>现有开源产品无法满足要求（受限于基础架构设计，优化性能有限）</a:t>
            </a:r>
          </a:p>
        </p:txBody>
      </p:sp>
      <p:pic>
        <p:nvPicPr>
          <p:cNvPr id="6" name="图片 5"/>
          <p:cNvPicPr>
            <a:picLocks noChangeAspect="1"/>
          </p:cNvPicPr>
          <p:nvPr/>
        </p:nvPicPr>
        <p:blipFill>
          <a:blip r:embed="rId3"/>
          <a:stretch>
            <a:fillRect/>
          </a:stretch>
        </p:blipFill>
        <p:spPr>
          <a:xfrm>
            <a:off x="10022840" y="5855335"/>
            <a:ext cx="13375005" cy="73729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新一代分布式图数据库需具备的特性</a:t>
            </a:r>
          </a:p>
        </p:txBody>
      </p:sp>
      <p:graphicFrame>
        <p:nvGraphicFramePr>
          <p:cNvPr id="3" name="图示 2"/>
          <p:cNvGraphicFramePr/>
          <p:nvPr/>
        </p:nvGraphicFramePr>
        <p:xfrm>
          <a:off x="7608570" y="4740275"/>
          <a:ext cx="9011920" cy="5829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组合 3"/>
          <p:cNvGrpSpPr/>
          <p:nvPr/>
        </p:nvGrpSpPr>
        <p:grpSpPr>
          <a:xfrm>
            <a:off x="10011410" y="2199005"/>
            <a:ext cx="4363720" cy="2275840"/>
            <a:chOff x="15766" y="3463"/>
            <a:chExt cx="6872" cy="3584"/>
          </a:xfrm>
        </p:grpSpPr>
        <p:sp>
          <p:nvSpPr>
            <p:cNvPr id="75" name="Rounded Rectangle 74"/>
            <p:cNvSpPr/>
            <p:nvPr/>
          </p:nvSpPr>
          <p:spPr>
            <a:xfrm>
              <a:off x="15766" y="3463"/>
              <a:ext cx="6873" cy="3585"/>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p:cNvSpPr txBox="1"/>
            <p:nvPr/>
          </p:nvSpPr>
          <p:spPr>
            <a:xfrm>
              <a:off x="16340" y="4340"/>
              <a:ext cx="5751" cy="1888"/>
            </a:xfrm>
            <a:prstGeom prst="rect">
              <a:avLst/>
            </a:prstGeom>
            <a:noFill/>
          </p:spPr>
          <p:txBody>
            <a:bodyPr wrap="square" rtlCol="0">
              <a:spAutoFit/>
            </a:bodyPr>
            <a:lstStyle/>
            <a:p>
              <a:pPr marL="571500" indent="-571500">
                <a:buFont typeface="Arial" panose="020B0604020202090204" pitchFamily="34" charset="0"/>
                <a:buChar char="•"/>
              </a:pPr>
              <a:r>
                <a:rPr lang="zh-CN" altLang="en-US" sz="3600" b="1" dirty="0">
                  <a:solidFill>
                    <a:srgbClr val="424651"/>
                  </a:solidFill>
                  <a:latin typeface="微软雅黑" panose="020B0503020204020204" pitchFamily="34" charset="-122"/>
                  <a:ea typeface="微软雅黑" panose="020B0503020204020204" pitchFamily="34" charset="-122"/>
                </a:rPr>
                <a:t>高可用</a:t>
              </a:r>
            </a:p>
            <a:p>
              <a:pPr marL="571500" indent="-571500">
                <a:buFont typeface="Arial" panose="020B0604020202090204" pitchFamily="34" charset="0"/>
                <a:buChar char="•"/>
              </a:pPr>
              <a:r>
                <a:rPr lang="zh-CN" altLang="en-US" sz="3600" b="1" dirty="0">
                  <a:solidFill>
                    <a:srgbClr val="424651"/>
                  </a:solidFill>
                  <a:latin typeface="微软雅黑" panose="020B0503020204020204" pitchFamily="34" charset="-122"/>
                  <a:ea typeface="微软雅黑" panose="020B0503020204020204" pitchFamily="34" charset="-122"/>
                </a:rPr>
                <a:t>一致性（事务）</a:t>
              </a:r>
            </a:p>
          </p:txBody>
        </p:sp>
      </p:grpSp>
      <p:grpSp>
        <p:nvGrpSpPr>
          <p:cNvPr id="5" name="组合 4"/>
          <p:cNvGrpSpPr/>
          <p:nvPr/>
        </p:nvGrpSpPr>
        <p:grpSpPr>
          <a:xfrm>
            <a:off x="3971290" y="10012680"/>
            <a:ext cx="4364355" cy="2276475"/>
            <a:chOff x="15766" y="3463"/>
            <a:chExt cx="6873" cy="3585"/>
          </a:xfrm>
        </p:grpSpPr>
        <p:sp>
          <p:nvSpPr>
            <p:cNvPr id="6" name="Rounded Rectangle 74"/>
            <p:cNvSpPr/>
            <p:nvPr/>
          </p:nvSpPr>
          <p:spPr>
            <a:xfrm>
              <a:off x="15766" y="3463"/>
              <a:ext cx="6873" cy="3585"/>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73"/>
            <p:cNvSpPr txBox="1"/>
            <p:nvPr/>
          </p:nvSpPr>
          <p:spPr>
            <a:xfrm>
              <a:off x="16340" y="4340"/>
              <a:ext cx="5751" cy="1888"/>
            </a:xfrm>
            <a:prstGeom prst="rect">
              <a:avLst/>
            </a:prstGeom>
            <a:noFill/>
          </p:spPr>
          <p:txBody>
            <a:bodyPr wrap="square" rtlCol="0">
              <a:spAutoFit/>
            </a:bodyPr>
            <a:lstStyle/>
            <a:p>
              <a:pPr marL="571500" indent="-571500">
                <a:buFont typeface="Arial" panose="020B0604020202090204" pitchFamily="34" charset="0"/>
                <a:buChar char="•"/>
              </a:pPr>
              <a:r>
                <a:rPr lang="zh-CN" altLang="en-US" sz="3600" b="1" dirty="0">
                  <a:solidFill>
                    <a:srgbClr val="424651"/>
                  </a:solidFill>
                  <a:latin typeface="微软雅黑" panose="020B0503020204020204" pitchFamily="34" charset="-122"/>
                  <a:ea typeface="微软雅黑" panose="020B0503020204020204" pitchFamily="34" charset="-122"/>
                </a:rPr>
                <a:t>高性能</a:t>
              </a:r>
            </a:p>
            <a:p>
              <a:pPr marL="571500" indent="-571500">
                <a:buFont typeface="Arial" panose="020B0604020202090204" pitchFamily="34" charset="0"/>
                <a:buChar char="•"/>
              </a:pPr>
              <a:r>
                <a:rPr lang="zh-CN" altLang="en-US" sz="3600" b="1" dirty="0">
                  <a:solidFill>
                    <a:srgbClr val="424651"/>
                  </a:solidFill>
                  <a:latin typeface="微软雅黑" panose="020B0503020204020204" pitchFamily="34" charset="-122"/>
                  <a:ea typeface="微软雅黑" panose="020B0503020204020204" pitchFamily="34" charset="-122"/>
                </a:rPr>
                <a:t>低资源消耗</a:t>
              </a:r>
            </a:p>
          </p:txBody>
        </p:sp>
      </p:grpSp>
      <p:grpSp>
        <p:nvGrpSpPr>
          <p:cNvPr id="8" name="组合 7"/>
          <p:cNvGrpSpPr/>
          <p:nvPr/>
        </p:nvGrpSpPr>
        <p:grpSpPr>
          <a:xfrm>
            <a:off x="15878810" y="10012680"/>
            <a:ext cx="4364355" cy="2276475"/>
            <a:chOff x="15766" y="3463"/>
            <a:chExt cx="6873" cy="3585"/>
          </a:xfrm>
        </p:grpSpPr>
        <p:sp>
          <p:nvSpPr>
            <p:cNvPr id="9" name="Rounded Rectangle 74"/>
            <p:cNvSpPr/>
            <p:nvPr/>
          </p:nvSpPr>
          <p:spPr>
            <a:xfrm>
              <a:off x="15766" y="3463"/>
              <a:ext cx="6873" cy="3585"/>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73"/>
            <p:cNvSpPr txBox="1"/>
            <p:nvPr/>
          </p:nvSpPr>
          <p:spPr>
            <a:xfrm>
              <a:off x="16340" y="4340"/>
              <a:ext cx="5751" cy="1888"/>
            </a:xfrm>
            <a:prstGeom prst="rect">
              <a:avLst/>
            </a:prstGeom>
            <a:noFill/>
          </p:spPr>
          <p:txBody>
            <a:bodyPr wrap="square" rtlCol="0">
              <a:spAutoFit/>
            </a:bodyPr>
            <a:lstStyle/>
            <a:p>
              <a:pPr marL="571500" indent="-571500">
                <a:buFont typeface="Arial" panose="020B0604020202090204" pitchFamily="34" charset="0"/>
                <a:buChar char="•"/>
              </a:pPr>
              <a:r>
                <a:rPr lang="zh-CN" altLang="en-US" sz="3600" b="1" dirty="0">
                  <a:solidFill>
                    <a:srgbClr val="424651"/>
                  </a:solidFill>
                  <a:latin typeface="微软雅黑" panose="020B0503020204020204" pitchFamily="34" charset="-122"/>
                  <a:ea typeface="微软雅黑" panose="020B0503020204020204" pitchFamily="34" charset="-122"/>
                </a:rPr>
                <a:t>易用</a:t>
              </a:r>
            </a:p>
            <a:p>
              <a:pPr marL="571500" indent="-571500">
                <a:buFont typeface="Arial" panose="020B0604020202090204" pitchFamily="34" charset="0"/>
                <a:buChar char="•"/>
              </a:pPr>
              <a:r>
                <a:rPr lang="zh-CN" altLang="en-US" sz="3600" b="1" dirty="0">
                  <a:solidFill>
                    <a:srgbClr val="424651"/>
                  </a:solidFill>
                  <a:latin typeface="微软雅黑" panose="020B0503020204020204" pitchFamily="34" charset="-122"/>
                  <a:ea typeface="微软雅黑" panose="020B0503020204020204" pitchFamily="34" charset="-122"/>
                </a:rPr>
                <a:t>功能丰富</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err="1"/>
              <a:t>AtlasGraph</a:t>
            </a:r>
            <a:r>
              <a:rPr lang="zh-CN" altLang="en-US" dirty="0"/>
              <a:t>关键特性</a:t>
            </a:r>
          </a:p>
        </p:txBody>
      </p:sp>
      <p:grpSp>
        <p:nvGrpSpPr>
          <p:cNvPr id="7" name="组合 6"/>
          <p:cNvGrpSpPr/>
          <p:nvPr/>
        </p:nvGrpSpPr>
        <p:grpSpPr>
          <a:xfrm>
            <a:off x="1617345" y="2635885"/>
            <a:ext cx="5043805" cy="4343400"/>
            <a:chOff x="3275" y="4637"/>
            <a:chExt cx="7943" cy="6840"/>
          </a:xfrm>
        </p:grpSpPr>
        <p:sp>
          <p:nvSpPr>
            <p:cNvPr id="3" name="文本框 2"/>
            <p:cNvSpPr txBox="1"/>
            <p:nvPr/>
          </p:nvSpPr>
          <p:spPr>
            <a:xfrm>
              <a:off x="3275" y="7165"/>
              <a:ext cx="7943" cy="4312"/>
            </a:xfrm>
            <a:prstGeom prst="rect">
              <a:avLst/>
            </a:prstGeom>
            <a:noFill/>
          </p:spPr>
          <p:txBody>
            <a:bodyPr wrap="square" rtlCol="0">
              <a:spAutoFit/>
            </a:bodyPr>
            <a:lstStyle/>
            <a:p>
              <a:pPr algn="ctr">
                <a:lnSpc>
                  <a:spcPct val="100000"/>
                </a:lnSpc>
              </a:pPr>
              <a:r>
                <a:rPr lang="zh-CN" altLang="en-US" sz="4200" b="1" dirty="0">
                  <a:latin typeface="Yuanti SC Regular" panose="02010600040101010101" charset="-122"/>
                  <a:ea typeface="Yuanti SC Regular" panose="02010600040101010101" charset="-122"/>
                  <a:cs typeface="Yuanti SC Regular" panose="02010600040101010101" charset="-122"/>
                </a:rPr>
                <a:t>云原生</a:t>
              </a:r>
            </a:p>
            <a:p>
              <a:pPr algn="ctr">
                <a:lnSpc>
                  <a:spcPct val="100000"/>
                </a:lnSpc>
              </a:pPr>
              <a:endParaRPr lang="zh-CN" altLang="en-US" dirty="0">
                <a:latin typeface="Yuanti SC Regular" panose="02010600040101010101" charset="-122"/>
                <a:ea typeface="Yuanti SC Regular" panose="02010600040101010101" charset="-122"/>
                <a:cs typeface="Yuanti SC Regular" panose="02010600040101010101" charset="-122"/>
              </a:endParaRPr>
            </a:p>
            <a:p>
              <a:pPr>
                <a:lnSpc>
                  <a:spcPct val="100000"/>
                </a:lnSpc>
              </a:pPr>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Cloud-Native Graph Database支持弹性伸缩，有效利用硬件资源，高可用，高可靠，故障自愈，低成本运维</a:t>
              </a:r>
            </a:p>
          </p:txBody>
        </p:sp>
        <p:pic>
          <p:nvPicPr>
            <p:cNvPr id="6" name="图片 5" descr="k8s"/>
            <p:cNvPicPr>
              <a:picLocks noChangeAspect="1"/>
            </p:cNvPicPr>
            <p:nvPr/>
          </p:nvPicPr>
          <p:blipFill>
            <a:blip r:embed="rId3"/>
            <a:stretch>
              <a:fillRect/>
            </a:stretch>
          </p:blipFill>
          <p:spPr>
            <a:xfrm>
              <a:off x="6259" y="4637"/>
              <a:ext cx="1975" cy="1975"/>
            </a:xfrm>
            <a:prstGeom prst="rect">
              <a:avLst/>
            </a:prstGeom>
          </p:spPr>
        </p:pic>
      </p:grpSp>
      <p:grpSp>
        <p:nvGrpSpPr>
          <p:cNvPr id="10" name="组合 9"/>
          <p:cNvGrpSpPr/>
          <p:nvPr/>
        </p:nvGrpSpPr>
        <p:grpSpPr>
          <a:xfrm>
            <a:off x="9436100" y="2635885"/>
            <a:ext cx="5043805" cy="4712970"/>
            <a:chOff x="3275" y="4637"/>
            <a:chExt cx="7943" cy="7422"/>
          </a:xfrm>
        </p:grpSpPr>
        <p:sp>
          <p:nvSpPr>
            <p:cNvPr id="11" name="文本框 10"/>
            <p:cNvSpPr txBox="1"/>
            <p:nvPr/>
          </p:nvSpPr>
          <p:spPr>
            <a:xfrm>
              <a:off x="3275" y="7165"/>
              <a:ext cx="7943" cy="4894"/>
            </a:xfrm>
            <a:prstGeom prst="rect">
              <a:avLst/>
            </a:prstGeom>
            <a:noFill/>
          </p:spPr>
          <p:txBody>
            <a:bodyPr wrap="square" rtlCol="0">
              <a:spAutoFit/>
            </a:bodyPr>
            <a:lstStyle/>
            <a:p>
              <a:pPr algn="ctr"/>
              <a:r>
                <a:rPr lang="en-US" altLang="zh-CN" sz="4200" b="1" dirty="0">
                  <a:latin typeface="Yuanti SC Regular" panose="02010600040101010101" charset="-122"/>
                  <a:ea typeface="Yuanti SC Regular" panose="02010600040101010101" charset="-122"/>
                  <a:cs typeface="Yuanti SC Regular" panose="02010600040101010101" charset="-122"/>
                </a:rPr>
                <a:t>HTAP</a:t>
              </a:r>
            </a:p>
            <a:p>
              <a:pPr algn="ctr"/>
              <a:endParaRPr lang="zh-CN" altLang="en-US" dirty="0">
                <a:latin typeface="Yuanti SC Regular" panose="02010600040101010101" charset="-122"/>
                <a:ea typeface="Yuanti SC Regular" panose="02010600040101010101" charset="-122"/>
                <a:cs typeface="Yuanti SC Regular" panose="02010600040101010101" charset="-122"/>
              </a:endParaRPr>
            </a:p>
            <a:p>
              <a:r>
                <a:rPr lang="zh-CN" altLang="en-US" sz="24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Hybrid Transactional/Analytical Processing</a:t>
              </a:r>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，高性能图计算引擎，预置</a:t>
              </a:r>
              <a:r>
                <a:rPr lang="en-US" altLang="zh-CN"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20</a:t>
              </a:r>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余种图计算算法，可扩展的分析引擎支持更复杂的数据挖掘和机器学习场景</a:t>
              </a:r>
            </a:p>
          </p:txBody>
        </p:sp>
        <p:pic>
          <p:nvPicPr>
            <p:cNvPr id="12" name="图片 11" descr="/Users/stan/Downloads/Data Analysis &amp; AI-M-OLAP.pngData Analysis &amp; AI-M-OLAP"/>
            <p:cNvPicPr>
              <a:picLocks noChangeAspect="1"/>
            </p:cNvPicPr>
            <p:nvPr/>
          </p:nvPicPr>
          <p:blipFill>
            <a:blip r:embed="rId4"/>
            <a:srcRect/>
            <a:stretch>
              <a:fillRect/>
            </a:stretch>
          </p:blipFill>
          <p:spPr>
            <a:xfrm>
              <a:off x="6259" y="4637"/>
              <a:ext cx="1975" cy="1975"/>
            </a:xfrm>
            <a:prstGeom prst="rect">
              <a:avLst/>
            </a:prstGeom>
          </p:spPr>
        </p:pic>
      </p:grpSp>
      <p:grpSp>
        <p:nvGrpSpPr>
          <p:cNvPr id="13" name="组合 12"/>
          <p:cNvGrpSpPr/>
          <p:nvPr/>
        </p:nvGrpSpPr>
        <p:grpSpPr>
          <a:xfrm>
            <a:off x="17254855" y="8149590"/>
            <a:ext cx="5043805" cy="4121785"/>
            <a:chOff x="3275" y="4986"/>
            <a:chExt cx="7943" cy="6491"/>
          </a:xfrm>
        </p:grpSpPr>
        <p:sp>
          <p:nvSpPr>
            <p:cNvPr id="14" name="文本框 13"/>
            <p:cNvSpPr txBox="1"/>
            <p:nvPr/>
          </p:nvSpPr>
          <p:spPr>
            <a:xfrm>
              <a:off x="3275" y="7165"/>
              <a:ext cx="7943" cy="4312"/>
            </a:xfrm>
            <a:prstGeom prst="rect">
              <a:avLst/>
            </a:prstGeom>
            <a:noFill/>
          </p:spPr>
          <p:txBody>
            <a:bodyPr wrap="square" rtlCol="0">
              <a:spAutoFit/>
            </a:bodyPr>
            <a:lstStyle/>
            <a:p>
              <a:pPr algn="ctr"/>
              <a:r>
                <a:rPr lang="en-US" altLang="zh-CN" sz="4200" b="1" dirty="0">
                  <a:latin typeface="Yuanti SC Regular" panose="02010600040101010101" charset="-122"/>
                  <a:ea typeface="Yuanti SC Regular" panose="02010600040101010101" charset="-122"/>
                  <a:cs typeface="Yuanti SC Regular" panose="02010600040101010101" charset="-122"/>
                </a:rPr>
                <a:t>MPP</a:t>
              </a:r>
            </a:p>
            <a:p>
              <a:pPr algn="ctr"/>
              <a:endParaRPr lang="zh-CN" altLang="en-US" dirty="0">
                <a:latin typeface="Yuanti SC Regular" panose="02010600040101010101" charset="-122"/>
                <a:ea typeface="Yuanti SC Regular" panose="02010600040101010101" charset="-122"/>
                <a:cs typeface="Yuanti SC Regular" panose="02010600040101010101" charset="-122"/>
              </a:endParaRPr>
            </a:p>
            <a:p>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Massively Parallel Processing架构，</a:t>
              </a:r>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sym typeface="+mn-ea"/>
                </a:rPr>
                <a:t>大规模集群</a:t>
              </a:r>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分布式存储及并行计算，</a:t>
              </a:r>
              <a:r>
                <a:rPr lang="en-US" altLang="zh-CN"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Shared Nothing</a:t>
              </a:r>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模式支持存储计算分离</a:t>
              </a:r>
            </a:p>
          </p:txBody>
        </p:sp>
        <p:pic>
          <p:nvPicPr>
            <p:cNvPr id="15" name="图片 14" descr="/Users/stan/Downloads/Mpp.pngMpp"/>
            <p:cNvPicPr>
              <a:picLocks noChangeAspect="1"/>
            </p:cNvPicPr>
            <p:nvPr/>
          </p:nvPicPr>
          <p:blipFill>
            <a:blip r:embed="rId5"/>
            <a:srcRect/>
            <a:stretch>
              <a:fillRect/>
            </a:stretch>
          </p:blipFill>
          <p:spPr>
            <a:xfrm>
              <a:off x="6259" y="4986"/>
              <a:ext cx="1975" cy="1278"/>
            </a:xfrm>
            <a:prstGeom prst="rect">
              <a:avLst/>
            </a:prstGeom>
          </p:spPr>
        </p:pic>
      </p:grpSp>
      <p:grpSp>
        <p:nvGrpSpPr>
          <p:cNvPr id="16" name="组合 15"/>
          <p:cNvGrpSpPr/>
          <p:nvPr/>
        </p:nvGrpSpPr>
        <p:grpSpPr>
          <a:xfrm>
            <a:off x="9436100" y="8038783"/>
            <a:ext cx="5043805" cy="4343400"/>
            <a:chOff x="3275" y="4637"/>
            <a:chExt cx="7943" cy="6840"/>
          </a:xfrm>
        </p:grpSpPr>
        <p:sp>
          <p:nvSpPr>
            <p:cNvPr id="17" name="文本框 16"/>
            <p:cNvSpPr txBox="1"/>
            <p:nvPr/>
          </p:nvSpPr>
          <p:spPr>
            <a:xfrm>
              <a:off x="3275" y="7165"/>
              <a:ext cx="7943" cy="4312"/>
            </a:xfrm>
            <a:prstGeom prst="rect">
              <a:avLst/>
            </a:prstGeom>
            <a:noFill/>
          </p:spPr>
          <p:txBody>
            <a:bodyPr wrap="square" rtlCol="0">
              <a:spAutoFit/>
            </a:bodyPr>
            <a:lstStyle/>
            <a:p>
              <a:pPr algn="ctr">
                <a:lnSpc>
                  <a:spcPct val="100000"/>
                </a:lnSpc>
              </a:pPr>
              <a:r>
                <a:rPr lang="zh-CN" altLang="en-US" sz="4200" b="1" dirty="0">
                  <a:latin typeface="Yuanti SC Regular" panose="02010600040101010101" charset="-122"/>
                  <a:ea typeface="Yuanti SC Regular" panose="02010600040101010101" charset="-122"/>
                  <a:cs typeface="Yuanti SC Regular" panose="02010600040101010101" charset="-122"/>
                </a:rPr>
                <a:t>高性能</a:t>
              </a:r>
            </a:p>
            <a:p>
              <a:pPr algn="ctr">
                <a:lnSpc>
                  <a:spcPct val="100000"/>
                </a:lnSpc>
              </a:pPr>
              <a:endParaRPr lang="zh-CN" altLang="en-US" dirty="0">
                <a:latin typeface="Yuanti SC Regular" panose="02010600040101010101" charset="-122"/>
                <a:ea typeface="Yuanti SC Regular" panose="02010600040101010101" charset="-122"/>
                <a:cs typeface="Yuanti SC Regular" panose="02010600040101010101" charset="-122"/>
              </a:endParaRPr>
            </a:p>
            <a:p>
              <a:pPr>
                <a:lnSpc>
                  <a:spcPct val="100000"/>
                </a:lnSpc>
              </a:pPr>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基于</a:t>
              </a:r>
              <a:r>
                <a:rPr lang="en-US" altLang="zh-CN"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Rust</a:t>
              </a:r>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开发的分布式存储引擎及图计算引擎，精细的内存管理设计，内置索引系统，支持毫秒级的并发查询响应速度</a:t>
              </a:r>
            </a:p>
          </p:txBody>
        </p:sp>
        <p:pic>
          <p:nvPicPr>
            <p:cNvPr id="18" name="图片 17" descr="/Users/stan/Downloads/Performance 36 - 24px.pngPerformance 36 - 24px"/>
            <p:cNvPicPr>
              <a:picLocks noChangeAspect="1"/>
            </p:cNvPicPr>
            <p:nvPr/>
          </p:nvPicPr>
          <p:blipFill>
            <a:blip r:embed="rId6"/>
            <a:srcRect/>
            <a:stretch>
              <a:fillRect/>
            </a:stretch>
          </p:blipFill>
          <p:spPr>
            <a:xfrm>
              <a:off x="6259" y="4637"/>
              <a:ext cx="1975" cy="1975"/>
            </a:xfrm>
            <a:prstGeom prst="rect">
              <a:avLst/>
            </a:prstGeom>
          </p:spPr>
        </p:pic>
      </p:grpSp>
      <p:grpSp>
        <p:nvGrpSpPr>
          <p:cNvPr id="19" name="组合 18"/>
          <p:cNvGrpSpPr/>
          <p:nvPr/>
        </p:nvGrpSpPr>
        <p:grpSpPr>
          <a:xfrm>
            <a:off x="17254855" y="2635885"/>
            <a:ext cx="5043805" cy="4774565"/>
            <a:chOff x="3275" y="4637"/>
            <a:chExt cx="7943" cy="7519"/>
          </a:xfrm>
        </p:grpSpPr>
        <p:sp>
          <p:nvSpPr>
            <p:cNvPr id="20" name="文本框 19"/>
            <p:cNvSpPr txBox="1"/>
            <p:nvPr/>
          </p:nvSpPr>
          <p:spPr>
            <a:xfrm>
              <a:off x="3275" y="7165"/>
              <a:ext cx="7943" cy="4991"/>
            </a:xfrm>
            <a:prstGeom prst="rect">
              <a:avLst/>
            </a:prstGeom>
            <a:noFill/>
          </p:spPr>
          <p:txBody>
            <a:bodyPr wrap="square" rtlCol="0">
              <a:spAutoFit/>
            </a:bodyPr>
            <a:lstStyle/>
            <a:p>
              <a:pPr algn="ctr">
                <a:lnSpc>
                  <a:spcPct val="100000"/>
                </a:lnSpc>
              </a:pPr>
              <a:r>
                <a:rPr lang="zh-CN" altLang="en-US" sz="4200" b="1" dirty="0">
                  <a:latin typeface="Yuanti SC Regular" panose="02010600040101010101" charset="-122"/>
                  <a:ea typeface="Yuanti SC Regular" panose="02010600040101010101" charset="-122"/>
                  <a:cs typeface="Yuanti SC Regular" panose="02010600040101010101" charset="-122"/>
                </a:rPr>
                <a:t>易用</a:t>
              </a:r>
            </a:p>
            <a:p>
              <a:pPr algn="ctr">
                <a:lnSpc>
                  <a:spcPct val="100000"/>
                </a:lnSpc>
              </a:pPr>
              <a:endParaRPr lang="zh-CN" altLang="en-US" dirty="0">
                <a:latin typeface="Yuanti SC Regular" panose="02010600040101010101" charset="-122"/>
                <a:ea typeface="Yuanti SC Regular" panose="02010600040101010101" charset="-122"/>
                <a:cs typeface="Yuanti SC Regular" panose="02010600040101010101" charset="-122"/>
              </a:endParaRPr>
            </a:p>
            <a:p>
              <a:pPr>
                <a:lnSpc>
                  <a:spcPct val="100000"/>
                </a:lnSpc>
              </a:pPr>
              <a:r>
                <a:rPr lang="zh-CN" altLang="en-US" sz="24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AQL</a:t>
              </a:r>
              <a:r>
                <a:rPr lang="en-US" altLang="zh-CN" sz="24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a:t>
              </a:r>
              <a:r>
                <a:rPr lang="zh-CN" altLang="en-US" sz="24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Atlas Graph Query Language</a:t>
              </a:r>
              <a:r>
                <a:rPr lang="en-US" altLang="zh-CN" sz="24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a:t>
              </a:r>
              <a:r>
                <a:rPr lang="zh-CN" altLang="en-US" sz="2800" dirty="0">
                  <a:solidFill>
                    <a:schemeClr val="tx1">
                      <a:lumMod val="75000"/>
                      <a:lumOff val="25000"/>
                    </a:schemeClr>
                  </a:solidFill>
                  <a:latin typeface="Yuanti SC Regular" panose="02010600040101010101" charset="-122"/>
                  <a:ea typeface="Yuanti SC Regular" panose="02010600040101010101" charset="-122"/>
                  <a:cs typeface="Yuanti SC Regular" panose="02010600040101010101" charset="-122"/>
                </a:rPr>
                <a:t>，类SQL的图查询语言，内置上百种分析函数，面向分析师友好，拥抱标准，基于openCypher向ISO GQL迈进</a:t>
              </a:r>
            </a:p>
          </p:txBody>
        </p:sp>
        <p:pic>
          <p:nvPicPr>
            <p:cNvPr id="21" name="图片 20" descr="/Users/stan/Downloads/Easy.pngEasy"/>
            <p:cNvPicPr>
              <a:picLocks noChangeAspect="1"/>
            </p:cNvPicPr>
            <p:nvPr/>
          </p:nvPicPr>
          <p:blipFill>
            <a:blip r:embed="rId7"/>
            <a:srcRect/>
            <a:stretch>
              <a:fillRect/>
            </a:stretch>
          </p:blipFill>
          <p:spPr>
            <a:xfrm>
              <a:off x="6259" y="4637"/>
              <a:ext cx="1975" cy="1975"/>
            </a:xfrm>
            <a:prstGeom prst="rect">
              <a:avLst/>
            </a:prstGeom>
          </p:spPr>
        </p:pic>
      </p:grpSp>
      <p:grpSp>
        <p:nvGrpSpPr>
          <p:cNvPr id="22" name="组合 21"/>
          <p:cNvGrpSpPr/>
          <p:nvPr/>
        </p:nvGrpSpPr>
        <p:grpSpPr>
          <a:xfrm>
            <a:off x="1617345" y="8254365"/>
            <a:ext cx="5043805" cy="4343400"/>
            <a:chOff x="3275" y="4637"/>
            <a:chExt cx="7943" cy="6840"/>
          </a:xfrm>
        </p:grpSpPr>
        <p:sp>
          <p:nvSpPr>
            <p:cNvPr id="23" name="文本框 22"/>
            <p:cNvSpPr txBox="1"/>
            <p:nvPr/>
          </p:nvSpPr>
          <p:spPr>
            <a:xfrm>
              <a:off x="3275" y="7165"/>
              <a:ext cx="7943" cy="4312"/>
            </a:xfrm>
            <a:prstGeom prst="rect">
              <a:avLst/>
            </a:prstGeom>
            <a:noFill/>
          </p:spPr>
          <p:txBody>
            <a:bodyPr wrap="square" rtlCol="0">
              <a:spAutoFit/>
            </a:bodyPr>
            <a:lstStyle/>
            <a:p>
              <a:pPr algn="ctr">
                <a:lnSpc>
                  <a:spcPct val="100000"/>
                </a:lnSpc>
              </a:pPr>
              <a:r>
                <a:rPr lang="zh-CN" altLang="en-US" sz="4200" b="1" dirty="0">
                  <a:latin typeface="Yuanti SC Regular" panose="02010600040101010101" charset="-122"/>
                  <a:ea typeface="Yuanti SC Regular" panose="02010600040101010101" charset="-122"/>
                </a:rPr>
                <a:t>实时大图</a:t>
              </a:r>
            </a:p>
            <a:p>
              <a:pPr algn="ctr">
                <a:lnSpc>
                  <a:spcPct val="100000"/>
                </a:lnSpc>
              </a:pPr>
              <a:endParaRPr lang="zh-CN" altLang="en-US" dirty="0">
                <a:latin typeface="Yuanti SC Regular" panose="02010600040101010101" charset="-122"/>
                <a:ea typeface="Yuanti SC Regular" panose="02010600040101010101" charset="-122"/>
              </a:endParaRPr>
            </a:p>
            <a:p>
              <a:pPr algn="l">
                <a:lnSpc>
                  <a:spcPct val="100000"/>
                </a:lnSpc>
              </a:pPr>
              <a:r>
                <a:rPr lang="zh-CN" altLang="en-US" sz="2800" dirty="0">
                  <a:solidFill>
                    <a:schemeClr val="tx1">
                      <a:lumMod val="75000"/>
                      <a:lumOff val="25000"/>
                    </a:schemeClr>
                  </a:solidFill>
                  <a:latin typeface="Yuanti SC Regular" panose="02010600040101010101" charset="-122"/>
                  <a:ea typeface="Yuanti SC Regular" panose="02010600040101010101" charset="-122"/>
                </a:rPr>
                <a:t>支持万</a:t>
              </a:r>
              <a:r>
                <a:rPr lang="zh-CN" altLang="en-US" sz="2800" dirty="0">
                  <a:solidFill>
                    <a:schemeClr val="tx1">
                      <a:lumMod val="75000"/>
                      <a:lumOff val="25000"/>
                    </a:schemeClr>
                  </a:solidFill>
                  <a:latin typeface="Yuanti SC Regular" panose="02010600040101010101" charset="-122"/>
                  <a:ea typeface="Yuanti SC Regular" panose="02010600040101010101" charset="-122"/>
                  <a:sym typeface="+mn-ea"/>
                </a:rPr>
                <a:t>亿节点存储及</a:t>
              </a:r>
              <a:r>
                <a:rPr lang="zh-CN" altLang="en-US" sz="2800" dirty="0">
                  <a:solidFill>
                    <a:schemeClr val="tx1">
                      <a:lumMod val="75000"/>
                      <a:lumOff val="25000"/>
                    </a:schemeClr>
                  </a:solidFill>
                  <a:latin typeface="Yuanti SC Regular" panose="02010600040101010101" charset="-122"/>
                  <a:ea typeface="Yuanti SC Regular" panose="02010600040101010101" charset="-122"/>
                </a:rPr>
                <a:t>流式计算引擎的结合，最新数据实时入库构图，为在线业务决策分析提供有力支撑</a:t>
              </a:r>
            </a:p>
          </p:txBody>
        </p:sp>
        <p:pic>
          <p:nvPicPr>
            <p:cNvPr id="24" name="图片 23" descr="/Users/stan/Downloads/fast.pngfast"/>
            <p:cNvPicPr>
              <a:picLocks noChangeAspect="1"/>
            </p:cNvPicPr>
            <p:nvPr/>
          </p:nvPicPr>
          <p:blipFill>
            <a:blip r:embed="rId8"/>
            <a:srcRect/>
            <a:stretch>
              <a:fillRect/>
            </a:stretch>
          </p:blipFill>
          <p:spPr>
            <a:xfrm>
              <a:off x="6259" y="4637"/>
              <a:ext cx="1975" cy="1975"/>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194947" y="5412053"/>
            <a:ext cx="10194811" cy="1106805"/>
            <a:chOff x="10837331" y="2710392"/>
            <a:chExt cx="10194811" cy="1106805"/>
          </a:xfrm>
        </p:grpSpPr>
        <p:sp>
          <p:nvSpPr>
            <p:cNvPr id="8" name="TextBox 7"/>
            <p:cNvSpPr txBox="1"/>
            <p:nvPr/>
          </p:nvSpPr>
          <p:spPr>
            <a:xfrm>
              <a:off x="12342802" y="2710392"/>
              <a:ext cx="8689340" cy="1106805"/>
            </a:xfrm>
            <a:prstGeom prst="rect">
              <a:avLst/>
            </a:prstGeom>
            <a:noFill/>
          </p:spPr>
          <p:txBody>
            <a:bodyPr wrap="none" rtlCol="0">
              <a:spAutoFit/>
            </a:bodyPr>
            <a:lstStyle/>
            <a:p>
              <a:pPr algn="l"/>
              <a:r>
                <a:rPr lang="zh-CN" altLang="en-US" sz="6600" b="1" dirty="0">
                  <a:solidFill>
                    <a:srgbClr val="206AE9"/>
                  </a:solidFill>
                  <a:latin typeface="Microsoft YaHei UI" panose="020B0503020204020204" pitchFamily="34" charset="-122"/>
                  <a:ea typeface="Microsoft YaHei UI" panose="020B0503020204020204" pitchFamily="34" charset="-122"/>
                </a:rPr>
                <a:t>AtlasGraph架构及实现</a:t>
              </a:r>
            </a:p>
          </p:txBody>
        </p:sp>
        <p:pic>
          <p:nvPicPr>
            <p:cNvPr id="3" name="Picture 2"/>
            <p:cNvPicPr>
              <a:picLocks noChangeAspect="1"/>
            </p:cNvPicPr>
            <p:nvPr/>
          </p:nvPicPr>
          <p:blipFill>
            <a:blip r:embed="rId3"/>
            <a:stretch>
              <a:fillRect/>
            </a:stretch>
          </p:blipFill>
          <p:spPr>
            <a:xfrm>
              <a:off x="10837331" y="3067538"/>
              <a:ext cx="1016000" cy="368300"/>
            </a:xfrm>
            <a:prstGeom prst="rect">
              <a:avLst/>
            </a:prstGeom>
          </p:spPr>
        </p:pic>
      </p:grpSp>
      <p:grpSp>
        <p:nvGrpSpPr>
          <p:cNvPr id="2" name="Group 5"/>
          <p:cNvGrpSpPr/>
          <p:nvPr/>
        </p:nvGrpSpPr>
        <p:grpSpPr>
          <a:xfrm>
            <a:off x="11194947" y="3471493"/>
            <a:ext cx="11846764" cy="1107996"/>
            <a:chOff x="10837331" y="2710392"/>
            <a:chExt cx="11846764" cy="1107996"/>
          </a:xfrm>
        </p:grpSpPr>
        <p:sp>
          <p:nvSpPr>
            <p:cNvPr id="4" name="TextBox 7"/>
            <p:cNvSpPr txBox="1"/>
            <p:nvPr/>
          </p:nvSpPr>
          <p:spPr>
            <a:xfrm>
              <a:off x="12342802" y="2710392"/>
              <a:ext cx="10341293" cy="1107996"/>
            </a:xfrm>
            <a:prstGeom prst="rect">
              <a:avLst/>
            </a:prstGeom>
            <a:noFill/>
          </p:spPr>
          <p:txBody>
            <a:bodyPr wrap="none" rtlCol="0">
              <a:spAutoFit/>
            </a:bodyPr>
            <a:lstStyle/>
            <a:p>
              <a:r>
                <a:rPr lang="zh-CN" altLang="en-US" sz="6600" b="1" dirty="0">
                  <a:solidFill>
                    <a:srgbClr val="8790A6"/>
                  </a:solidFill>
                  <a:latin typeface="Microsoft YaHei UI" panose="020B0503020204020204" pitchFamily="34" charset="-122"/>
                  <a:ea typeface="Microsoft YaHei UI" panose="020B0503020204020204" pitchFamily="34" charset="-122"/>
                </a:rPr>
                <a:t>新一代图技术应用特征简介</a:t>
              </a:r>
            </a:p>
          </p:txBody>
        </p:sp>
        <p:pic>
          <p:nvPicPr>
            <p:cNvPr id="10" name="Picture 2"/>
            <p:cNvPicPr>
              <a:picLocks noChangeAspect="1"/>
            </p:cNvPicPr>
            <p:nvPr/>
          </p:nvPicPr>
          <p:blipFill>
            <a:blip r:embed="rId3"/>
            <a:stretch>
              <a:fillRect/>
            </a:stretch>
          </p:blipFill>
          <p:spPr>
            <a:xfrm>
              <a:off x="10837331" y="3067538"/>
              <a:ext cx="1016000" cy="368300"/>
            </a:xfrm>
            <a:prstGeom prst="rect">
              <a:avLst/>
            </a:prstGeom>
          </p:spPr>
        </p:pic>
      </p:grpSp>
      <p:grpSp>
        <p:nvGrpSpPr>
          <p:cNvPr id="11" name="Group 8"/>
          <p:cNvGrpSpPr/>
          <p:nvPr/>
        </p:nvGrpSpPr>
        <p:grpSpPr>
          <a:xfrm>
            <a:off x="11194947" y="7197143"/>
            <a:ext cx="5797030" cy="1107996"/>
            <a:chOff x="10837331" y="8587499"/>
            <a:chExt cx="5797030" cy="1107996"/>
          </a:xfrm>
        </p:grpSpPr>
        <p:pic>
          <p:nvPicPr>
            <p:cNvPr id="12" name="Picture 19"/>
            <p:cNvPicPr>
              <a:picLocks noChangeAspect="1"/>
            </p:cNvPicPr>
            <p:nvPr/>
          </p:nvPicPr>
          <p:blipFill>
            <a:blip r:embed="rId3"/>
            <a:stretch>
              <a:fillRect/>
            </a:stretch>
          </p:blipFill>
          <p:spPr>
            <a:xfrm>
              <a:off x="10837331" y="8986735"/>
              <a:ext cx="1016000" cy="368300"/>
            </a:xfrm>
            <a:prstGeom prst="rect">
              <a:avLst/>
            </a:prstGeom>
          </p:spPr>
        </p:pic>
        <p:sp>
          <p:nvSpPr>
            <p:cNvPr id="13" name="Rectangle 22"/>
            <p:cNvSpPr/>
            <p:nvPr/>
          </p:nvSpPr>
          <p:spPr>
            <a:xfrm>
              <a:off x="12342802" y="8587499"/>
              <a:ext cx="4291559" cy="1107996"/>
            </a:xfrm>
            <a:prstGeom prst="rect">
              <a:avLst/>
            </a:prstGeom>
          </p:spPr>
          <p:txBody>
            <a:bodyPr wrap="none">
              <a:spAutoFit/>
            </a:bodyPr>
            <a:lstStyle/>
            <a:p>
              <a:r>
                <a:rPr lang="en-US" altLang="zh-CN" sz="6600" b="1" dirty="0">
                  <a:solidFill>
                    <a:srgbClr val="8790A6"/>
                  </a:solidFill>
                  <a:latin typeface="Microsoft YaHei UI" panose="020B0503020204020204" pitchFamily="34" charset="-122"/>
                  <a:ea typeface="Microsoft YaHei UI" panose="020B0503020204020204" pitchFamily="34" charset="-122"/>
                </a:rPr>
                <a:t>Takeaway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海致简介—企业级知识图谱开创者</a:t>
            </a:r>
          </a:p>
        </p:txBody>
      </p:sp>
      <p:sp>
        <p:nvSpPr>
          <p:cNvPr id="487" name="椭圆 486"/>
          <p:cNvSpPr/>
          <p:nvPr/>
        </p:nvSpPr>
        <p:spPr>
          <a:xfrm>
            <a:off x="2017714" y="2901950"/>
            <a:ext cx="1714500" cy="1717676"/>
          </a:xfrm>
          <a:prstGeom prst="ellipse">
            <a:avLst/>
          </a:prstGeom>
          <a:solidFill>
            <a:schemeClr val="accent1">
              <a:lumMod val="60000"/>
              <a:lumOff val="40000"/>
            </a:schemeClr>
          </a:solidFill>
          <a:ln w="25400">
            <a:noFill/>
          </a:ln>
          <a:effectLst>
            <a:outerShdw blurRad="1778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noAutofit/>
          </a:bodyPr>
          <a:lstStyle/>
          <a:p>
            <a:pPr algn="ctr" fontAlgn="base">
              <a:spcBef>
                <a:spcPct val="0"/>
              </a:spcBef>
              <a:spcAft>
                <a:spcPct val="0"/>
              </a:spcAft>
            </a:pPr>
            <a:endParaRPr lang="zh-CN" altLang="en-US" sz="8800" strike="noStrike" noProof="1">
              <a:solidFill>
                <a:srgbClr val="FEFABC"/>
              </a:solidFill>
              <a:latin typeface="+mn-ea"/>
              <a:sym typeface="Raleway" panose="020B0503030101060003" charset="0"/>
            </a:endParaRPr>
          </a:p>
        </p:txBody>
      </p:sp>
      <p:sp>
        <p:nvSpPr>
          <p:cNvPr id="488" name="椭圆 487"/>
          <p:cNvSpPr/>
          <p:nvPr/>
        </p:nvSpPr>
        <p:spPr>
          <a:xfrm>
            <a:off x="2001838" y="6070600"/>
            <a:ext cx="1714500" cy="1717676"/>
          </a:xfrm>
          <a:prstGeom prst="ellipse">
            <a:avLst/>
          </a:prstGeom>
          <a:solidFill>
            <a:schemeClr val="accent1">
              <a:lumMod val="75000"/>
            </a:schemeClr>
          </a:solidFill>
          <a:ln w="25400">
            <a:noFill/>
          </a:ln>
          <a:effectLst>
            <a:outerShdw blurRad="1778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noAutofit/>
          </a:bodyPr>
          <a:lstStyle/>
          <a:p>
            <a:pPr algn="ctr" fontAlgn="base">
              <a:spcBef>
                <a:spcPct val="0"/>
              </a:spcBef>
              <a:spcAft>
                <a:spcPct val="0"/>
              </a:spcAft>
            </a:pPr>
            <a:endParaRPr lang="zh-CN" altLang="en-US" sz="8800" strike="noStrike" noProof="1">
              <a:solidFill>
                <a:srgbClr val="FEFABC"/>
              </a:solidFill>
              <a:latin typeface="+mn-ea"/>
              <a:sym typeface="Raleway" panose="020B0503030101060003" charset="0"/>
            </a:endParaRPr>
          </a:p>
        </p:txBody>
      </p:sp>
      <p:sp>
        <p:nvSpPr>
          <p:cNvPr id="21507" name="Freeform 204"/>
          <p:cNvSpPr>
            <a:spLocks noEditPoints="1"/>
          </p:cNvSpPr>
          <p:nvPr/>
        </p:nvSpPr>
        <p:spPr>
          <a:xfrm>
            <a:off x="2459038" y="6559550"/>
            <a:ext cx="787400" cy="739776"/>
          </a:xfrm>
          <a:custGeom>
            <a:avLst/>
            <a:gdLst/>
            <a:ahLst/>
            <a:cxnLst>
              <a:cxn ang="0">
                <a:pos x="344575" y="49213"/>
              </a:cxn>
              <a:cxn ang="0">
                <a:pos x="270737" y="49213"/>
              </a:cxn>
              <a:cxn ang="0">
                <a:pos x="270737" y="24606"/>
              </a:cxn>
              <a:cxn ang="0">
                <a:pos x="246125" y="0"/>
              </a:cxn>
              <a:cxn ang="0">
                <a:pos x="147675" y="0"/>
              </a:cxn>
              <a:cxn ang="0">
                <a:pos x="123062" y="24606"/>
              </a:cxn>
              <a:cxn ang="0">
                <a:pos x="123062" y="49213"/>
              </a:cxn>
              <a:cxn ang="0">
                <a:pos x="49225" y="49213"/>
              </a:cxn>
              <a:cxn ang="0">
                <a:pos x="0" y="98427"/>
              </a:cxn>
              <a:cxn ang="0">
                <a:pos x="0" y="319890"/>
              </a:cxn>
              <a:cxn ang="0">
                <a:pos x="49225" y="369104"/>
              </a:cxn>
              <a:cxn ang="0">
                <a:pos x="344575" y="369104"/>
              </a:cxn>
              <a:cxn ang="0">
                <a:pos x="393800" y="319890"/>
              </a:cxn>
              <a:cxn ang="0">
                <a:pos x="393800" y="98427"/>
              </a:cxn>
              <a:cxn ang="0">
                <a:pos x="344575" y="49213"/>
              </a:cxn>
              <a:cxn ang="0">
                <a:pos x="147675" y="36910"/>
              </a:cxn>
              <a:cxn ang="0">
                <a:pos x="159981" y="24606"/>
              </a:cxn>
              <a:cxn ang="0">
                <a:pos x="233818" y="24606"/>
              </a:cxn>
              <a:cxn ang="0">
                <a:pos x="246125" y="36910"/>
              </a:cxn>
              <a:cxn ang="0">
                <a:pos x="246125" y="49213"/>
              </a:cxn>
              <a:cxn ang="0">
                <a:pos x="233818" y="49213"/>
              </a:cxn>
              <a:cxn ang="0">
                <a:pos x="159981" y="49213"/>
              </a:cxn>
              <a:cxn ang="0">
                <a:pos x="147675" y="49213"/>
              </a:cxn>
              <a:cxn ang="0">
                <a:pos x="147675" y="36910"/>
              </a:cxn>
              <a:cxn ang="0">
                <a:pos x="369187" y="319890"/>
              </a:cxn>
              <a:cxn ang="0">
                <a:pos x="344575" y="344497"/>
              </a:cxn>
              <a:cxn ang="0">
                <a:pos x="49225" y="344497"/>
              </a:cxn>
              <a:cxn ang="0">
                <a:pos x="24612" y="319890"/>
              </a:cxn>
              <a:cxn ang="0">
                <a:pos x="24612" y="184552"/>
              </a:cxn>
              <a:cxn ang="0">
                <a:pos x="150751" y="184552"/>
              </a:cxn>
              <a:cxn ang="0">
                <a:pos x="147675" y="196855"/>
              </a:cxn>
              <a:cxn ang="0">
                <a:pos x="196900" y="246069"/>
              </a:cxn>
              <a:cxn ang="0">
                <a:pos x="246125" y="196855"/>
              </a:cxn>
              <a:cxn ang="0">
                <a:pos x="243048" y="184552"/>
              </a:cxn>
              <a:cxn ang="0">
                <a:pos x="369187" y="184552"/>
              </a:cxn>
              <a:cxn ang="0">
                <a:pos x="369187" y="319890"/>
              </a:cxn>
              <a:cxn ang="0">
                <a:pos x="172287" y="196855"/>
              </a:cxn>
              <a:cxn ang="0">
                <a:pos x="175364" y="184552"/>
              </a:cxn>
              <a:cxn ang="0">
                <a:pos x="218435" y="184552"/>
              </a:cxn>
              <a:cxn ang="0">
                <a:pos x="221512" y="196855"/>
              </a:cxn>
              <a:cxn ang="0">
                <a:pos x="196900" y="221462"/>
              </a:cxn>
              <a:cxn ang="0">
                <a:pos x="172287" y="196855"/>
              </a:cxn>
              <a:cxn ang="0">
                <a:pos x="369187" y="159945"/>
              </a:cxn>
              <a:cxn ang="0">
                <a:pos x="24612" y="159945"/>
              </a:cxn>
              <a:cxn ang="0">
                <a:pos x="24612" y="98427"/>
              </a:cxn>
              <a:cxn ang="0">
                <a:pos x="49225" y="73820"/>
              </a:cxn>
              <a:cxn ang="0">
                <a:pos x="344575" y="73820"/>
              </a:cxn>
              <a:cxn ang="0">
                <a:pos x="369187" y="98427"/>
              </a:cxn>
              <a:cxn ang="0">
                <a:pos x="369187" y="159945"/>
              </a:cxn>
            </a:cxnLst>
            <a:rect l="0" t="0" r="0" b="0"/>
            <a:pathLst>
              <a:path w="128" h="120">
                <a:moveTo>
                  <a:pt x="112" y="16"/>
                </a:moveTo>
                <a:cubicBezTo>
                  <a:pt x="88" y="16"/>
                  <a:pt x="88" y="16"/>
                  <a:pt x="88" y="16"/>
                </a:cubicBezTo>
                <a:cubicBezTo>
                  <a:pt x="88" y="8"/>
                  <a:pt x="88" y="8"/>
                  <a:pt x="88" y="8"/>
                </a:cubicBezTo>
                <a:cubicBezTo>
                  <a:pt x="88" y="4"/>
                  <a:pt x="84" y="0"/>
                  <a:pt x="80" y="0"/>
                </a:cubicBezTo>
                <a:cubicBezTo>
                  <a:pt x="48" y="0"/>
                  <a:pt x="48" y="0"/>
                  <a:pt x="48" y="0"/>
                </a:cubicBezTo>
                <a:cubicBezTo>
                  <a:pt x="44" y="0"/>
                  <a:pt x="40" y="4"/>
                  <a:pt x="40" y="8"/>
                </a:cubicBezTo>
                <a:cubicBezTo>
                  <a:pt x="40" y="16"/>
                  <a:pt x="40" y="16"/>
                  <a:pt x="40" y="16"/>
                </a:cubicBezTo>
                <a:cubicBezTo>
                  <a:pt x="16" y="16"/>
                  <a:pt x="16" y="16"/>
                  <a:pt x="16" y="16"/>
                </a:cubicBezTo>
                <a:cubicBezTo>
                  <a:pt x="7" y="16"/>
                  <a:pt x="0" y="23"/>
                  <a:pt x="0" y="32"/>
                </a:cubicBezTo>
                <a:cubicBezTo>
                  <a:pt x="0" y="104"/>
                  <a:pt x="0" y="104"/>
                  <a:pt x="0" y="104"/>
                </a:cubicBezTo>
                <a:cubicBezTo>
                  <a:pt x="0" y="113"/>
                  <a:pt x="7" y="120"/>
                  <a:pt x="16" y="120"/>
                </a:cubicBezTo>
                <a:cubicBezTo>
                  <a:pt x="112" y="120"/>
                  <a:pt x="112" y="120"/>
                  <a:pt x="112" y="120"/>
                </a:cubicBezTo>
                <a:cubicBezTo>
                  <a:pt x="121" y="120"/>
                  <a:pt x="128" y="113"/>
                  <a:pt x="128" y="104"/>
                </a:cubicBezTo>
                <a:cubicBezTo>
                  <a:pt x="128" y="32"/>
                  <a:pt x="128" y="32"/>
                  <a:pt x="128" y="32"/>
                </a:cubicBezTo>
                <a:cubicBezTo>
                  <a:pt x="128" y="23"/>
                  <a:pt x="121" y="16"/>
                  <a:pt x="112" y="16"/>
                </a:cubicBezTo>
                <a:close/>
                <a:moveTo>
                  <a:pt x="48" y="12"/>
                </a:moveTo>
                <a:cubicBezTo>
                  <a:pt x="48" y="10"/>
                  <a:pt x="50" y="8"/>
                  <a:pt x="52" y="8"/>
                </a:cubicBezTo>
                <a:cubicBezTo>
                  <a:pt x="76" y="8"/>
                  <a:pt x="76" y="8"/>
                  <a:pt x="76" y="8"/>
                </a:cubicBezTo>
                <a:cubicBezTo>
                  <a:pt x="78" y="8"/>
                  <a:pt x="80" y="10"/>
                  <a:pt x="80" y="12"/>
                </a:cubicBezTo>
                <a:cubicBezTo>
                  <a:pt x="80" y="16"/>
                  <a:pt x="80" y="16"/>
                  <a:pt x="80" y="16"/>
                </a:cubicBezTo>
                <a:cubicBezTo>
                  <a:pt x="78" y="16"/>
                  <a:pt x="78" y="16"/>
                  <a:pt x="76" y="16"/>
                </a:cubicBezTo>
                <a:cubicBezTo>
                  <a:pt x="52" y="16"/>
                  <a:pt x="52" y="16"/>
                  <a:pt x="52" y="16"/>
                </a:cubicBezTo>
                <a:cubicBezTo>
                  <a:pt x="50" y="16"/>
                  <a:pt x="50" y="16"/>
                  <a:pt x="48" y="16"/>
                </a:cubicBezTo>
                <a:lnTo>
                  <a:pt x="48" y="12"/>
                </a:lnTo>
                <a:close/>
                <a:moveTo>
                  <a:pt x="120" y="104"/>
                </a:moveTo>
                <a:cubicBezTo>
                  <a:pt x="120" y="108"/>
                  <a:pt x="116" y="112"/>
                  <a:pt x="112" y="112"/>
                </a:cubicBezTo>
                <a:cubicBezTo>
                  <a:pt x="16" y="112"/>
                  <a:pt x="16" y="112"/>
                  <a:pt x="16" y="112"/>
                </a:cubicBezTo>
                <a:cubicBezTo>
                  <a:pt x="12" y="112"/>
                  <a:pt x="8" y="108"/>
                  <a:pt x="8" y="104"/>
                </a:cubicBezTo>
                <a:cubicBezTo>
                  <a:pt x="8" y="60"/>
                  <a:pt x="8" y="60"/>
                  <a:pt x="8" y="60"/>
                </a:cubicBezTo>
                <a:cubicBezTo>
                  <a:pt x="49" y="60"/>
                  <a:pt x="49" y="60"/>
                  <a:pt x="49" y="60"/>
                </a:cubicBezTo>
                <a:cubicBezTo>
                  <a:pt x="48" y="61"/>
                  <a:pt x="48" y="63"/>
                  <a:pt x="48" y="64"/>
                </a:cubicBezTo>
                <a:cubicBezTo>
                  <a:pt x="48" y="73"/>
                  <a:pt x="55" y="80"/>
                  <a:pt x="64" y="80"/>
                </a:cubicBezTo>
                <a:cubicBezTo>
                  <a:pt x="73" y="80"/>
                  <a:pt x="80" y="73"/>
                  <a:pt x="80" y="64"/>
                </a:cubicBezTo>
                <a:cubicBezTo>
                  <a:pt x="80" y="63"/>
                  <a:pt x="80" y="61"/>
                  <a:pt x="79" y="60"/>
                </a:cubicBezTo>
                <a:cubicBezTo>
                  <a:pt x="120" y="60"/>
                  <a:pt x="120" y="60"/>
                  <a:pt x="120" y="60"/>
                </a:cubicBezTo>
                <a:lnTo>
                  <a:pt x="120" y="104"/>
                </a:lnTo>
                <a:close/>
                <a:moveTo>
                  <a:pt x="56" y="64"/>
                </a:moveTo>
                <a:cubicBezTo>
                  <a:pt x="56" y="63"/>
                  <a:pt x="56" y="61"/>
                  <a:pt x="57" y="60"/>
                </a:cubicBezTo>
                <a:cubicBezTo>
                  <a:pt x="71" y="60"/>
                  <a:pt x="71" y="60"/>
                  <a:pt x="71" y="60"/>
                </a:cubicBezTo>
                <a:cubicBezTo>
                  <a:pt x="72" y="61"/>
                  <a:pt x="72" y="63"/>
                  <a:pt x="72" y="64"/>
                </a:cubicBezTo>
                <a:cubicBezTo>
                  <a:pt x="72" y="68"/>
                  <a:pt x="68" y="72"/>
                  <a:pt x="64" y="72"/>
                </a:cubicBezTo>
                <a:cubicBezTo>
                  <a:pt x="60" y="72"/>
                  <a:pt x="56" y="68"/>
                  <a:pt x="56" y="64"/>
                </a:cubicBezTo>
                <a:close/>
                <a:moveTo>
                  <a:pt x="120" y="52"/>
                </a:moveTo>
                <a:cubicBezTo>
                  <a:pt x="8" y="52"/>
                  <a:pt x="8" y="52"/>
                  <a:pt x="8" y="52"/>
                </a:cubicBezTo>
                <a:cubicBezTo>
                  <a:pt x="8" y="32"/>
                  <a:pt x="8" y="32"/>
                  <a:pt x="8" y="32"/>
                </a:cubicBezTo>
                <a:cubicBezTo>
                  <a:pt x="8" y="28"/>
                  <a:pt x="12" y="24"/>
                  <a:pt x="16" y="24"/>
                </a:cubicBezTo>
                <a:cubicBezTo>
                  <a:pt x="112" y="24"/>
                  <a:pt x="112" y="24"/>
                  <a:pt x="112" y="24"/>
                </a:cubicBezTo>
                <a:cubicBezTo>
                  <a:pt x="116" y="24"/>
                  <a:pt x="120" y="28"/>
                  <a:pt x="120" y="32"/>
                </a:cubicBezTo>
                <a:lnTo>
                  <a:pt x="120" y="52"/>
                </a:lnTo>
                <a:close/>
              </a:path>
            </a:pathLst>
          </a:custGeom>
          <a:solidFill>
            <a:srgbClr val="F6F6F6"/>
          </a:solidFill>
          <a:ln w="9525">
            <a:noFill/>
          </a:ln>
        </p:spPr>
        <p:txBody>
          <a:bodyPr/>
          <a:lstStyle/>
          <a:p>
            <a:endParaRPr lang="zh-CN" altLang="en-US" sz="3600"/>
          </a:p>
        </p:txBody>
      </p:sp>
      <p:sp>
        <p:nvSpPr>
          <p:cNvPr id="21508" name="Freeform 207"/>
          <p:cNvSpPr>
            <a:spLocks noEditPoints="1"/>
          </p:cNvSpPr>
          <p:nvPr/>
        </p:nvSpPr>
        <p:spPr>
          <a:xfrm>
            <a:off x="2459038" y="3400426"/>
            <a:ext cx="787400" cy="688974"/>
          </a:xfrm>
          <a:custGeom>
            <a:avLst/>
            <a:gdLst/>
            <a:ahLst/>
            <a:cxnLst>
              <a:cxn ang="0">
                <a:pos x="344575" y="184505"/>
              </a:cxn>
              <a:cxn ang="0">
                <a:pos x="319962" y="184505"/>
              </a:cxn>
              <a:cxn ang="0">
                <a:pos x="319962" y="49201"/>
              </a:cxn>
              <a:cxn ang="0">
                <a:pos x="270737" y="0"/>
              </a:cxn>
              <a:cxn ang="0">
                <a:pos x="123062" y="0"/>
              </a:cxn>
              <a:cxn ang="0">
                <a:pos x="73837" y="49201"/>
              </a:cxn>
              <a:cxn ang="0">
                <a:pos x="73837" y="159904"/>
              </a:cxn>
              <a:cxn ang="0">
                <a:pos x="73837" y="172205"/>
              </a:cxn>
              <a:cxn ang="0">
                <a:pos x="73837" y="172205"/>
              </a:cxn>
              <a:cxn ang="0">
                <a:pos x="73837" y="184505"/>
              </a:cxn>
              <a:cxn ang="0">
                <a:pos x="49225" y="184505"/>
              </a:cxn>
              <a:cxn ang="0">
                <a:pos x="0" y="233706"/>
              </a:cxn>
              <a:cxn ang="0">
                <a:pos x="0" y="258307"/>
              </a:cxn>
              <a:cxn ang="0">
                <a:pos x="49225" y="307508"/>
              </a:cxn>
              <a:cxn ang="0">
                <a:pos x="76914" y="307508"/>
              </a:cxn>
              <a:cxn ang="0">
                <a:pos x="123062" y="344410"/>
              </a:cxn>
              <a:cxn ang="0">
                <a:pos x="270737" y="344410"/>
              </a:cxn>
              <a:cxn ang="0">
                <a:pos x="316885" y="307508"/>
              </a:cxn>
              <a:cxn ang="0">
                <a:pos x="344575" y="307508"/>
              </a:cxn>
              <a:cxn ang="0">
                <a:pos x="393800" y="258307"/>
              </a:cxn>
              <a:cxn ang="0">
                <a:pos x="393800" y="233706"/>
              </a:cxn>
              <a:cxn ang="0">
                <a:pos x="344575" y="184505"/>
              </a:cxn>
              <a:cxn ang="0">
                <a:pos x="98450" y="49201"/>
              </a:cxn>
              <a:cxn ang="0">
                <a:pos x="123062" y="24600"/>
              </a:cxn>
              <a:cxn ang="0">
                <a:pos x="270737" y="24600"/>
              </a:cxn>
              <a:cxn ang="0">
                <a:pos x="295350" y="49201"/>
              </a:cxn>
              <a:cxn ang="0">
                <a:pos x="295350" y="184505"/>
              </a:cxn>
              <a:cxn ang="0">
                <a:pos x="98450" y="184505"/>
              </a:cxn>
              <a:cxn ang="0">
                <a:pos x="98450" y="49201"/>
              </a:cxn>
              <a:cxn ang="0">
                <a:pos x="270737" y="319809"/>
              </a:cxn>
              <a:cxn ang="0">
                <a:pos x="123062" y="319809"/>
              </a:cxn>
              <a:cxn ang="0">
                <a:pos x="98450" y="295208"/>
              </a:cxn>
              <a:cxn ang="0">
                <a:pos x="123062" y="270607"/>
              </a:cxn>
              <a:cxn ang="0">
                <a:pos x="270737" y="270607"/>
              </a:cxn>
              <a:cxn ang="0">
                <a:pos x="295350" y="295208"/>
              </a:cxn>
              <a:cxn ang="0">
                <a:pos x="270737" y="319809"/>
              </a:cxn>
              <a:cxn ang="0">
                <a:pos x="369187" y="258307"/>
              </a:cxn>
              <a:cxn ang="0">
                <a:pos x="344575" y="282908"/>
              </a:cxn>
              <a:cxn ang="0">
                <a:pos x="316885" y="282908"/>
              </a:cxn>
              <a:cxn ang="0">
                <a:pos x="270737" y="246007"/>
              </a:cxn>
              <a:cxn ang="0">
                <a:pos x="123062" y="246007"/>
              </a:cxn>
              <a:cxn ang="0">
                <a:pos x="76914" y="282908"/>
              </a:cxn>
              <a:cxn ang="0">
                <a:pos x="49225" y="282908"/>
              </a:cxn>
              <a:cxn ang="0">
                <a:pos x="24612" y="258307"/>
              </a:cxn>
              <a:cxn ang="0">
                <a:pos x="24612" y="233706"/>
              </a:cxn>
              <a:cxn ang="0">
                <a:pos x="49225" y="209106"/>
              </a:cxn>
              <a:cxn ang="0">
                <a:pos x="344575" y="209106"/>
              </a:cxn>
              <a:cxn ang="0">
                <a:pos x="369187" y="233706"/>
              </a:cxn>
              <a:cxn ang="0">
                <a:pos x="369187" y="258307"/>
              </a:cxn>
            </a:cxnLst>
            <a:rect l="0" t="0" r="0" b="0"/>
            <a:pathLst>
              <a:path w="128" h="112">
                <a:moveTo>
                  <a:pt x="112" y="60"/>
                </a:moveTo>
                <a:cubicBezTo>
                  <a:pt x="104" y="60"/>
                  <a:pt x="104" y="60"/>
                  <a:pt x="104" y="60"/>
                </a:cubicBezTo>
                <a:cubicBezTo>
                  <a:pt x="104" y="16"/>
                  <a:pt x="104" y="16"/>
                  <a:pt x="104" y="16"/>
                </a:cubicBezTo>
                <a:cubicBezTo>
                  <a:pt x="104" y="7"/>
                  <a:pt x="97" y="0"/>
                  <a:pt x="88" y="0"/>
                </a:cubicBezTo>
                <a:cubicBezTo>
                  <a:pt x="40" y="0"/>
                  <a:pt x="40" y="0"/>
                  <a:pt x="40" y="0"/>
                </a:cubicBezTo>
                <a:cubicBezTo>
                  <a:pt x="31" y="0"/>
                  <a:pt x="24" y="7"/>
                  <a:pt x="24" y="16"/>
                </a:cubicBezTo>
                <a:cubicBezTo>
                  <a:pt x="24" y="52"/>
                  <a:pt x="24" y="52"/>
                  <a:pt x="24" y="52"/>
                </a:cubicBezTo>
                <a:cubicBezTo>
                  <a:pt x="24" y="55"/>
                  <a:pt x="24" y="56"/>
                  <a:pt x="24" y="56"/>
                </a:cubicBezTo>
                <a:cubicBezTo>
                  <a:pt x="24" y="56"/>
                  <a:pt x="24" y="56"/>
                  <a:pt x="24" y="56"/>
                </a:cubicBezTo>
                <a:cubicBezTo>
                  <a:pt x="24" y="56"/>
                  <a:pt x="24" y="57"/>
                  <a:pt x="24" y="60"/>
                </a:cubicBezTo>
                <a:cubicBezTo>
                  <a:pt x="16" y="60"/>
                  <a:pt x="16" y="60"/>
                  <a:pt x="16" y="60"/>
                </a:cubicBezTo>
                <a:cubicBezTo>
                  <a:pt x="7" y="60"/>
                  <a:pt x="0" y="67"/>
                  <a:pt x="0" y="76"/>
                </a:cubicBezTo>
                <a:cubicBezTo>
                  <a:pt x="0" y="84"/>
                  <a:pt x="0" y="84"/>
                  <a:pt x="0" y="84"/>
                </a:cubicBezTo>
                <a:cubicBezTo>
                  <a:pt x="0" y="93"/>
                  <a:pt x="7" y="100"/>
                  <a:pt x="16" y="100"/>
                </a:cubicBezTo>
                <a:cubicBezTo>
                  <a:pt x="25" y="100"/>
                  <a:pt x="25" y="100"/>
                  <a:pt x="25" y="100"/>
                </a:cubicBezTo>
                <a:cubicBezTo>
                  <a:pt x="26" y="107"/>
                  <a:pt x="33" y="112"/>
                  <a:pt x="40" y="112"/>
                </a:cubicBezTo>
                <a:cubicBezTo>
                  <a:pt x="88" y="112"/>
                  <a:pt x="88" y="112"/>
                  <a:pt x="88" y="112"/>
                </a:cubicBezTo>
                <a:cubicBezTo>
                  <a:pt x="95" y="112"/>
                  <a:pt x="102" y="107"/>
                  <a:pt x="103" y="100"/>
                </a:cubicBezTo>
                <a:cubicBezTo>
                  <a:pt x="112" y="100"/>
                  <a:pt x="112" y="100"/>
                  <a:pt x="112" y="100"/>
                </a:cubicBezTo>
                <a:cubicBezTo>
                  <a:pt x="121" y="100"/>
                  <a:pt x="128" y="93"/>
                  <a:pt x="128" y="84"/>
                </a:cubicBezTo>
                <a:cubicBezTo>
                  <a:pt x="128" y="76"/>
                  <a:pt x="128" y="76"/>
                  <a:pt x="128" y="76"/>
                </a:cubicBezTo>
                <a:cubicBezTo>
                  <a:pt x="128" y="67"/>
                  <a:pt x="121" y="60"/>
                  <a:pt x="112" y="60"/>
                </a:cubicBezTo>
                <a:close/>
                <a:moveTo>
                  <a:pt x="32" y="16"/>
                </a:moveTo>
                <a:cubicBezTo>
                  <a:pt x="32" y="12"/>
                  <a:pt x="36" y="8"/>
                  <a:pt x="40" y="8"/>
                </a:cubicBezTo>
                <a:cubicBezTo>
                  <a:pt x="88" y="8"/>
                  <a:pt x="88" y="8"/>
                  <a:pt x="88" y="8"/>
                </a:cubicBezTo>
                <a:cubicBezTo>
                  <a:pt x="92" y="8"/>
                  <a:pt x="96" y="12"/>
                  <a:pt x="96" y="16"/>
                </a:cubicBezTo>
                <a:cubicBezTo>
                  <a:pt x="96" y="60"/>
                  <a:pt x="96" y="60"/>
                  <a:pt x="96" y="60"/>
                </a:cubicBezTo>
                <a:cubicBezTo>
                  <a:pt x="32" y="60"/>
                  <a:pt x="32" y="60"/>
                  <a:pt x="32" y="60"/>
                </a:cubicBezTo>
                <a:lnTo>
                  <a:pt x="32" y="16"/>
                </a:lnTo>
                <a:close/>
                <a:moveTo>
                  <a:pt x="88" y="104"/>
                </a:moveTo>
                <a:cubicBezTo>
                  <a:pt x="40" y="104"/>
                  <a:pt x="40" y="104"/>
                  <a:pt x="40" y="104"/>
                </a:cubicBezTo>
                <a:cubicBezTo>
                  <a:pt x="36" y="104"/>
                  <a:pt x="32" y="100"/>
                  <a:pt x="32" y="96"/>
                </a:cubicBezTo>
                <a:cubicBezTo>
                  <a:pt x="32" y="92"/>
                  <a:pt x="36" y="88"/>
                  <a:pt x="40" y="88"/>
                </a:cubicBezTo>
                <a:cubicBezTo>
                  <a:pt x="88" y="88"/>
                  <a:pt x="88" y="88"/>
                  <a:pt x="88" y="88"/>
                </a:cubicBezTo>
                <a:cubicBezTo>
                  <a:pt x="92" y="88"/>
                  <a:pt x="96" y="92"/>
                  <a:pt x="96" y="96"/>
                </a:cubicBezTo>
                <a:cubicBezTo>
                  <a:pt x="96" y="100"/>
                  <a:pt x="92" y="104"/>
                  <a:pt x="88" y="104"/>
                </a:cubicBezTo>
                <a:close/>
                <a:moveTo>
                  <a:pt x="120" y="84"/>
                </a:moveTo>
                <a:cubicBezTo>
                  <a:pt x="120" y="88"/>
                  <a:pt x="116" y="92"/>
                  <a:pt x="112" y="92"/>
                </a:cubicBezTo>
                <a:cubicBezTo>
                  <a:pt x="103" y="92"/>
                  <a:pt x="103" y="92"/>
                  <a:pt x="103" y="92"/>
                </a:cubicBezTo>
                <a:cubicBezTo>
                  <a:pt x="102" y="85"/>
                  <a:pt x="95" y="80"/>
                  <a:pt x="88" y="80"/>
                </a:cubicBezTo>
                <a:cubicBezTo>
                  <a:pt x="40" y="80"/>
                  <a:pt x="40" y="80"/>
                  <a:pt x="40" y="80"/>
                </a:cubicBezTo>
                <a:cubicBezTo>
                  <a:pt x="33" y="80"/>
                  <a:pt x="26" y="85"/>
                  <a:pt x="25" y="92"/>
                </a:cubicBezTo>
                <a:cubicBezTo>
                  <a:pt x="16" y="92"/>
                  <a:pt x="16" y="92"/>
                  <a:pt x="16" y="92"/>
                </a:cubicBezTo>
                <a:cubicBezTo>
                  <a:pt x="12" y="92"/>
                  <a:pt x="8" y="88"/>
                  <a:pt x="8" y="84"/>
                </a:cubicBezTo>
                <a:cubicBezTo>
                  <a:pt x="8" y="76"/>
                  <a:pt x="8" y="76"/>
                  <a:pt x="8" y="76"/>
                </a:cubicBezTo>
                <a:cubicBezTo>
                  <a:pt x="8" y="72"/>
                  <a:pt x="12" y="68"/>
                  <a:pt x="16" y="68"/>
                </a:cubicBezTo>
                <a:cubicBezTo>
                  <a:pt x="112" y="68"/>
                  <a:pt x="112" y="68"/>
                  <a:pt x="112" y="68"/>
                </a:cubicBezTo>
                <a:cubicBezTo>
                  <a:pt x="116" y="68"/>
                  <a:pt x="120" y="72"/>
                  <a:pt x="120" y="76"/>
                </a:cubicBezTo>
                <a:lnTo>
                  <a:pt x="120" y="84"/>
                </a:lnTo>
                <a:close/>
              </a:path>
            </a:pathLst>
          </a:custGeom>
          <a:solidFill>
            <a:srgbClr val="F6F6F6"/>
          </a:solidFill>
          <a:ln w="9525">
            <a:noFill/>
          </a:ln>
        </p:spPr>
        <p:txBody>
          <a:bodyPr/>
          <a:lstStyle/>
          <a:p>
            <a:endParaRPr lang="zh-CN" altLang="en-US" sz="3600"/>
          </a:p>
        </p:txBody>
      </p:sp>
      <p:sp>
        <p:nvSpPr>
          <p:cNvPr id="21509" name="文本框 490"/>
          <p:cNvSpPr txBox="1"/>
          <p:nvPr/>
        </p:nvSpPr>
        <p:spPr>
          <a:xfrm>
            <a:off x="4110038" y="5761990"/>
            <a:ext cx="9826626" cy="706755"/>
          </a:xfrm>
          <a:prstGeom prst="rect">
            <a:avLst/>
          </a:prstGeom>
          <a:noFill/>
          <a:ln w="9525">
            <a:noFill/>
          </a:ln>
        </p:spPr>
        <p:txBody>
          <a:bodyPr wrap="square" anchor="t">
            <a:spAutoFit/>
          </a:bodyPr>
          <a:lstStyle/>
          <a:p>
            <a:pPr eaLnBrk="0" hangingPunct="0"/>
            <a:r>
              <a:rPr lang="zh-CN" altLang="en-US" sz="4000" b="1" dirty="0">
                <a:solidFill>
                  <a:srgbClr val="0070C0"/>
                </a:solidFill>
                <a:latin typeface="黑体" charset="0"/>
                <a:ea typeface="黑体" charset="0"/>
                <a:sym typeface="Raleway" panose="020B0503030101060003" charset="0"/>
              </a:rPr>
              <a:t>专业顶尖技术团队支撑</a:t>
            </a:r>
          </a:p>
        </p:txBody>
      </p:sp>
      <p:sp>
        <p:nvSpPr>
          <p:cNvPr id="21510" name="矩形 491"/>
          <p:cNvSpPr/>
          <p:nvPr/>
        </p:nvSpPr>
        <p:spPr>
          <a:xfrm>
            <a:off x="4163378" y="6597650"/>
            <a:ext cx="11636376" cy="1529715"/>
          </a:xfrm>
          <a:prstGeom prst="rect">
            <a:avLst/>
          </a:prstGeom>
          <a:noFill/>
          <a:ln w="9525">
            <a:noFill/>
          </a:ln>
        </p:spPr>
        <p:txBody>
          <a:bodyPr wrap="square" anchor="t">
            <a:spAutoFit/>
          </a:bodyPr>
          <a:lstStyle/>
          <a:p>
            <a:pPr algn="just" eaLnBrk="0" hangingPunct="0">
              <a:lnSpc>
                <a:spcPct val="120000"/>
              </a:lnSpc>
            </a:pPr>
            <a:r>
              <a:rPr lang="zh-CN" altLang="en-US" sz="2600" dirty="0">
                <a:solidFill>
                  <a:schemeClr val="tx1">
                    <a:lumMod val="50000"/>
                    <a:lumOff val="50000"/>
                  </a:schemeClr>
                </a:solidFill>
                <a:latin typeface="黑体" charset="0"/>
                <a:ea typeface="黑体" charset="0"/>
                <a:cs typeface="黑体" charset="0"/>
                <a:sym typeface="Raleway" panose="020B0503030101060003" charset="0"/>
              </a:rPr>
              <a:t>超</a:t>
            </a:r>
            <a:r>
              <a:rPr lang="en-US" altLang="zh-CN" sz="2600" dirty="0">
                <a:solidFill>
                  <a:schemeClr val="tx1">
                    <a:lumMod val="50000"/>
                    <a:lumOff val="50000"/>
                  </a:schemeClr>
                </a:solidFill>
                <a:latin typeface="黑体" charset="0"/>
                <a:ea typeface="黑体" charset="0"/>
                <a:cs typeface="黑体" charset="0"/>
                <a:sym typeface="Raleway" panose="020B0503030101060003" charset="0"/>
              </a:rPr>
              <a:t>700</a:t>
            </a:r>
            <a:r>
              <a:rPr lang="zh-CN" altLang="en-US" sz="2600" dirty="0">
                <a:solidFill>
                  <a:schemeClr val="tx1">
                    <a:lumMod val="50000"/>
                    <a:lumOff val="50000"/>
                  </a:schemeClr>
                </a:solidFill>
                <a:latin typeface="黑体" charset="0"/>
                <a:ea typeface="黑体" charset="0"/>
                <a:cs typeface="黑体" charset="0"/>
                <a:sym typeface="Raleway" panose="020B0503030101060003" charset="0"/>
              </a:rPr>
              <a:t>人</a:t>
            </a:r>
            <a:r>
              <a:rPr lang="zh-CN" altLang="en-US" sz="2600" dirty="0">
                <a:solidFill>
                  <a:srgbClr val="858585"/>
                </a:solidFill>
                <a:latin typeface="黑体" charset="0"/>
                <a:ea typeface="黑体" charset="0"/>
                <a:cs typeface="黑体" charset="0"/>
                <a:sym typeface="Raleway" panose="020B0503030101060003" charset="0"/>
              </a:rPr>
              <a:t>团队，其中 </a:t>
            </a:r>
            <a:r>
              <a:rPr lang="en-US" altLang="zh-CN" sz="2600" dirty="0">
                <a:solidFill>
                  <a:srgbClr val="858585"/>
                </a:solidFill>
                <a:latin typeface="黑体" charset="0"/>
                <a:ea typeface="黑体" charset="0"/>
                <a:cs typeface="黑体" charset="0"/>
                <a:sym typeface="Raleway" panose="020B0503030101060003" charset="0"/>
              </a:rPr>
              <a:t>80% </a:t>
            </a:r>
            <a:r>
              <a:rPr lang="zh-CN" altLang="en-US" sz="2600" dirty="0">
                <a:solidFill>
                  <a:srgbClr val="858585"/>
                </a:solidFill>
                <a:latin typeface="黑体" charset="0"/>
                <a:ea typeface="黑体" charset="0"/>
                <a:cs typeface="黑体" charset="0"/>
                <a:sym typeface="Raleway" panose="020B0503030101060003" charset="0"/>
              </a:rPr>
              <a:t>为技术人员，创始团队在完成全球第一个中文知识图谱网站研发后，探索知识图谱技术在企业领域的应用。</a:t>
            </a:r>
            <a:r>
              <a:rPr lang="en-US" altLang="zh-CN" sz="2600" dirty="0">
                <a:solidFill>
                  <a:srgbClr val="858585"/>
                </a:solidFill>
                <a:latin typeface="黑体" charset="0"/>
                <a:ea typeface="黑体" charset="0"/>
                <a:cs typeface="黑体" charset="0"/>
                <a:sym typeface="Raleway" panose="020B0503030101060003" charset="0"/>
              </a:rPr>
              <a:t>2021</a:t>
            </a:r>
            <a:r>
              <a:rPr lang="zh-CN" altLang="en-US" sz="2600" dirty="0">
                <a:solidFill>
                  <a:srgbClr val="858585"/>
                </a:solidFill>
                <a:latin typeface="黑体" charset="0"/>
                <a:ea typeface="黑体" charset="0"/>
                <a:cs typeface="黑体" charset="0"/>
                <a:sym typeface="Raleway" panose="020B0503030101060003" charset="0"/>
              </a:rPr>
              <a:t>年，海致院士专家工作站成立，站内清华大学计算机博士生占比达</a:t>
            </a:r>
            <a:r>
              <a:rPr lang="en-US" altLang="zh-CN" sz="2600" dirty="0">
                <a:solidFill>
                  <a:srgbClr val="858585"/>
                </a:solidFill>
                <a:latin typeface="黑体" charset="0"/>
                <a:ea typeface="黑体" charset="0"/>
                <a:cs typeface="黑体" charset="0"/>
                <a:sym typeface="Raleway" panose="020B0503030101060003" charset="0"/>
              </a:rPr>
              <a:t>90%</a:t>
            </a:r>
            <a:r>
              <a:rPr lang="zh-CN" altLang="en-US" sz="2600" dirty="0">
                <a:solidFill>
                  <a:srgbClr val="858585"/>
                </a:solidFill>
                <a:latin typeface="黑体" charset="0"/>
                <a:ea typeface="黑体" charset="0"/>
                <a:cs typeface="黑体" charset="0"/>
                <a:sym typeface="Raleway" panose="020B0503030101060003" charset="0"/>
              </a:rPr>
              <a:t>以上。</a:t>
            </a:r>
          </a:p>
        </p:txBody>
      </p:sp>
      <p:sp>
        <p:nvSpPr>
          <p:cNvPr id="21511" name="文本框 492"/>
          <p:cNvSpPr txBox="1"/>
          <p:nvPr/>
        </p:nvSpPr>
        <p:spPr>
          <a:xfrm>
            <a:off x="4163378" y="9365616"/>
            <a:ext cx="9953626" cy="706755"/>
          </a:xfrm>
          <a:prstGeom prst="rect">
            <a:avLst/>
          </a:prstGeom>
          <a:noFill/>
          <a:ln w="9525">
            <a:noFill/>
          </a:ln>
        </p:spPr>
        <p:txBody>
          <a:bodyPr wrap="square" anchor="t">
            <a:spAutoFit/>
          </a:bodyPr>
          <a:lstStyle/>
          <a:p>
            <a:pPr eaLnBrk="0" hangingPunct="0"/>
            <a:r>
              <a:rPr lang="zh-CN" altLang="en-US" sz="4000" b="1" dirty="0">
                <a:solidFill>
                  <a:srgbClr val="0070C0"/>
                </a:solidFill>
                <a:latin typeface="黑体" charset="0"/>
                <a:ea typeface="黑体" charset="0"/>
                <a:sym typeface="Raleway" panose="020B0503030101060003" charset="0"/>
              </a:rPr>
              <a:t>企业级数据解决方案专家</a:t>
            </a:r>
          </a:p>
        </p:txBody>
      </p:sp>
      <p:sp>
        <p:nvSpPr>
          <p:cNvPr id="21512" name="矩形 493"/>
          <p:cNvSpPr/>
          <p:nvPr/>
        </p:nvSpPr>
        <p:spPr>
          <a:xfrm>
            <a:off x="4159568" y="10351770"/>
            <a:ext cx="11636376" cy="1529715"/>
          </a:xfrm>
          <a:prstGeom prst="rect">
            <a:avLst/>
          </a:prstGeom>
          <a:noFill/>
          <a:ln w="9525">
            <a:noFill/>
          </a:ln>
        </p:spPr>
        <p:txBody>
          <a:bodyPr wrap="square" anchor="t">
            <a:spAutoFit/>
          </a:bodyPr>
          <a:lstStyle/>
          <a:p>
            <a:pPr algn="just" eaLnBrk="0" hangingPunct="0">
              <a:lnSpc>
                <a:spcPct val="120000"/>
              </a:lnSpc>
              <a:buSzTx/>
            </a:pPr>
            <a:r>
              <a:rPr lang="zh-CN" altLang="en-US" sz="2600" dirty="0">
                <a:solidFill>
                  <a:srgbClr val="858585"/>
                </a:solidFill>
                <a:latin typeface="黑体" charset="0"/>
                <a:ea typeface="黑体" charset="0"/>
                <a:cs typeface="黑体" charset="0"/>
                <a:sym typeface="Raleway" panose="020B0503030101060003" charset="0"/>
              </a:rPr>
              <a:t>为建行、</a:t>
            </a:r>
            <a:r>
              <a:rPr lang="en-US" altLang="zh-CN" sz="2600" dirty="0">
                <a:solidFill>
                  <a:srgbClr val="858585"/>
                </a:solidFill>
                <a:latin typeface="黑体" charset="0"/>
                <a:ea typeface="黑体" charset="0"/>
                <a:cs typeface="黑体" charset="0"/>
                <a:sym typeface="Raleway" panose="020B0503030101060003" charset="0"/>
              </a:rPr>
              <a:t>工行、</a:t>
            </a:r>
            <a:r>
              <a:rPr lang="zh-CN" altLang="en-US" sz="2600" dirty="0">
                <a:solidFill>
                  <a:srgbClr val="858585"/>
                </a:solidFill>
                <a:latin typeface="黑体" charset="0"/>
                <a:ea typeface="黑体" charset="0"/>
                <a:cs typeface="黑体" charset="0"/>
                <a:sym typeface="Raleway" panose="020B0503030101060003" charset="0"/>
              </a:rPr>
              <a:t>交行、</a:t>
            </a:r>
            <a:r>
              <a:rPr lang="en-US" altLang="zh-CN" sz="2600" dirty="0">
                <a:solidFill>
                  <a:srgbClr val="858585"/>
                </a:solidFill>
                <a:latin typeface="黑体" charset="0"/>
                <a:ea typeface="黑体" charset="0"/>
                <a:cs typeface="黑体" charset="0"/>
                <a:sym typeface="Raleway" panose="020B0503030101060003" charset="0"/>
              </a:rPr>
              <a:t>招行、上交所、深交所、中国人寿等70+银行证券保险企业</a:t>
            </a:r>
            <a:r>
              <a:rPr lang="zh-CN" altLang="en-US" sz="2600" dirty="0">
                <a:solidFill>
                  <a:srgbClr val="858585"/>
                </a:solidFill>
                <a:latin typeface="黑体" charset="0"/>
                <a:ea typeface="黑体" charset="0"/>
                <a:cs typeface="黑体" charset="0"/>
                <a:sym typeface="Raleway" panose="020B0503030101060003" charset="0"/>
              </a:rPr>
              <a:t>、公安部、上海市公安局、武汉市公安局等</a:t>
            </a:r>
            <a:r>
              <a:rPr lang="en-US" altLang="zh-CN" sz="2600" dirty="0">
                <a:solidFill>
                  <a:srgbClr val="858585"/>
                </a:solidFill>
                <a:latin typeface="黑体" charset="0"/>
                <a:ea typeface="黑体" charset="0"/>
                <a:cs typeface="黑体" charset="0"/>
                <a:sym typeface="Raleway" panose="020B0503030101060003" charset="0"/>
              </a:rPr>
              <a:t>100+</a:t>
            </a:r>
            <a:r>
              <a:rPr lang="zh-CN" altLang="en-US" sz="2600" dirty="0">
                <a:solidFill>
                  <a:srgbClr val="858585"/>
                </a:solidFill>
                <a:latin typeface="黑体" charset="0"/>
                <a:ea typeface="黑体" charset="0"/>
                <a:cs typeface="黑体" charset="0"/>
                <a:sym typeface="Raleway" panose="020B0503030101060003" charset="0"/>
              </a:rPr>
              <a:t>公安机构，国家电网、</a:t>
            </a:r>
            <a:r>
              <a:rPr lang="en-US" altLang="zh-CN" sz="2600" dirty="0">
                <a:solidFill>
                  <a:srgbClr val="858585"/>
                </a:solidFill>
                <a:latin typeface="黑体" charset="0"/>
                <a:ea typeface="黑体" charset="0"/>
                <a:cs typeface="黑体" charset="0"/>
                <a:sym typeface="PingFang SC Regular" panose="020B0400000000000000" charset="-122"/>
              </a:rPr>
              <a:t>国信通产业集团等电力能源行业</a:t>
            </a:r>
            <a:r>
              <a:rPr lang="en-US" altLang="zh-CN" sz="2600" dirty="0" err="1">
                <a:solidFill>
                  <a:srgbClr val="858585"/>
                </a:solidFill>
                <a:latin typeface="黑体" charset="0"/>
                <a:ea typeface="黑体" charset="0"/>
                <a:cs typeface="黑体" charset="0"/>
                <a:sym typeface="Raleway" panose="020B0503030101060003" charset="0"/>
              </a:rPr>
              <a:t>提供数据</a:t>
            </a:r>
            <a:r>
              <a:rPr lang="zh-CN" altLang="en-US" sz="2600" dirty="0">
                <a:solidFill>
                  <a:srgbClr val="858585"/>
                </a:solidFill>
                <a:latin typeface="黑体" charset="0"/>
                <a:ea typeface="黑体" charset="0"/>
                <a:cs typeface="黑体" charset="0"/>
                <a:sym typeface="Raleway" panose="020B0503030101060003" charset="0"/>
              </a:rPr>
              <a:t>智能产品</a:t>
            </a:r>
            <a:r>
              <a:rPr lang="en-US" altLang="zh-CN" sz="2600" dirty="0" err="1">
                <a:solidFill>
                  <a:srgbClr val="858585"/>
                </a:solidFill>
                <a:latin typeface="黑体" charset="0"/>
                <a:ea typeface="黑体" charset="0"/>
                <a:cs typeface="黑体" charset="0"/>
                <a:sym typeface="Raleway" panose="020B0503030101060003" charset="0"/>
              </a:rPr>
              <a:t>解决方案</a:t>
            </a:r>
            <a:r>
              <a:rPr lang="zh-CN" altLang="en-US" sz="2600" dirty="0">
                <a:solidFill>
                  <a:srgbClr val="858585"/>
                </a:solidFill>
                <a:latin typeface="黑体" charset="0"/>
                <a:ea typeface="黑体" charset="0"/>
                <a:cs typeface="黑体" charset="0"/>
                <a:sym typeface="Raleway" panose="020B0503030101060003" charset="0"/>
              </a:rPr>
              <a:t>及</a:t>
            </a:r>
            <a:r>
              <a:rPr lang="en-US" altLang="zh-CN" sz="2600" dirty="0" err="1">
                <a:solidFill>
                  <a:srgbClr val="858585"/>
                </a:solidFill>
                <a:latin typeface="黑体" charset="0"/>
                <a:ea typeface="黑体" charset="0"/>
                <a:cs typeface="黑体" charset="0"/>
                <a:sym typeface="Raleway" panose="020B0503030101060003" charset="0"/>
              </a:rPr>
              <a:t>长期服务</a:t>
            </a:r>
            <a:r>
              <a:rPr lang="en-US" altLang="zh-CN" sz="2600" dirty="0">
                <a:solidFill>
                  <a:srgbClr val="858585"/>
                </a:solidFill>
                <a:latin typeface="黑体" charset="0"/>
                <a:ea typeface="黑体" charset="0"/>
                <a:cs typeface="黑体" charset="0"/>
                <a:sym typeface="Raleway" panose="020B0503030101060003" charset="0"/>
              </a:rPr>
              <a:t>。</a:t>
            </a:r>
          </a:p>
        </p:txBody>
      </p:sp>
      <p:grpSp>
        <p:nvGrpSpPr>
          <p:cNvPr id="21513" name="组合 499"/>
          <p:cNvGrpSpPr/>
          <p:nvPr/>
        </p:nvGrpSpPr>
        <p:grpSpPr>
          <a:xfrm>
            <a:off x="2158684" y="9690100"/>
            <a:ext cx="1714500" cy="1717676"/>
            <a:chOff x="1378909" y="3975928"/>
            <a:chExt cx="857818" cy="857818"/>
          </a:xfrm>
        </p:grpSpPr>
        <p:sp>
          <p:nvSpPr>
            <p:cNvPr id="501" name="椭圆 500"/>
            <p:cNvSpPr/>
            <p:nvPr/>
          </p:nvSpPr>
          <p:spPr>
            <a:xfrm>
              <a:off x="1378909" y="3975928"/>
              <a:ext cx="857818" cy="857818"/>
            </a:xfrm>
            <a:prstGeom prst="ellipse">
              <a:avLst/>
            </a:prstGeom>
            <a:solidFill>
              <a:schemeClr val="accent5">
                <a:lumMod val="75000"/>
              </a:schemeClr>
            </a:solidFill>
            <a:ln w="25400">
              <a:noFill/>
            </a:ln>
            <a:effectLst>
              <a:outerShdw blurRad="1778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noAutofit/>
            </a:bodyPr>
            <a:lstStyle/>
            <a:p>
              <a:pPr algn="ctr" fontAlgn="base">
                <a:spcBef>
                  <a:spcPct val="0"/>
                </a:spcBef>
                <a:spcAft>
                  <a:spcPct val="0"/>
                </a:spcAft>
              </a:pPr>
              <a:endParaRPr lang="zh-CN" altLang="en-US" sz="8800" strike="noStrike" noProof="1">
                <a:solidFill>
                  <a:srgbClr val="FEFABC"/>
                </a:solidFill>
                <a:latin typeface="+mn-ea"/>
                <a:sym typeface="Raleway" panose="020B0503030101060003" charset="0"/>
              </a:endParaRPr>
            </a:p>
          </p:txBody>
        </p:sp>
        <p:grpSp>
          <p:nvGrpSpPr>
            <p:cNvPr id="502" name="组合 501"/>
            <p:cNvGrpSpPr/>
            <p:nvPr/>
          </p:nvGrpSpPr>
          <p:grpSpPr>
            <a:xfrm>
              <a:off x="1602179" y="4204234"/>
              <a:ext cx="405524" cy="390340"/>
              <a:chOff x="8905876" y="3073401"/>
              <a:chExt cx="720725" cy="693738"/>
            </a:xfrm>
            <a:solidFill>
              <a:srgbClr val="FEFEFE"/>
            </a:solidFill>
          </p:grpSpPr>
          <p:sp>
            <p:nvSpPr>
              <p:cNvPr id="503" name="Oval 585"/>
              <p:cNvSpPr>
                <a:spLocks noChangeArrowheads="1"/>
              </p:cNvSpPr>
              <p:nvPr/>
            </p:nvSpPr>
            <p:spPr bwMode="auto">
              <a:xfrm>
                <a:off x="9037638" y="3092451"/>
                <a:ext cx="101600" cy="123825"/>
              </a:xfrm>
              <a:prstGeom prst="ellipse">
                <a:avLst/>
              </a:prstGeom>
              <a:grpFill/>
              <a:ln>
                <a:noFill/>
              </a:ln>
            </p:spPr>
            <p:txBody>
              <a:bodyPr vert="horz" wrap="square" lIns="182880" tIns="91440" rIns="182880" bIns="91440" numCol="1" anchor="t" anchorCtr="0" compatLnSpc="1"/>
              <a:lstStyle/>
              <a:p>
                <a:pPr fontAlgn="base">
                  <a:spcBef>
                    <a:spcPct val="0"/>
                  </a:spcBef>
                  <a:spcAft>
                    <a:spcPct val="0"/>
                  </a:spcAft>
                </a:pPr>
                <a:endParaRPr lang="zh-CN" altLang="en-US" sz="3600" strike="noStrike" noProof="1">
                  <a:solidFill>
                    <a:srgbClr val="333639"/>
                  </a:solidFill>
                  <a:latin typeface="+mn-ea"/>
                  <a:ea typeface="+mn-ea"/>
                  <a:sym typeface="Raleway" panose="020B0503030101060003" charset="0"/>
                </a:endParaRPr>
              </a:p>
            </p:txBody>
          </p:sp>
          <p:sp>
            <p:nvSpPr>
              <p:cNvPr id="504" name="Oval 586"/>
              <p:cNvSpPr>
                <a:spLocks noChangeArrowheads="1"/>
              </p:cNvSpPr>
              <p:nvPr/>
            </p:nvSpPr>
            <p:spPr bwMode="auto">
              <a:xfrm>
                <a:off x="9437688" y="3092451"/>
                <a:ext cx="98425" cy="123825"/>
              </a:xfrm>
              <a:prstGeom prst="ellipse">
                <a:avLst/>
              </a:prstGeom>
              <a:grpFill/>
              <a:ln>
                <a:noFill/>
              </a:ln>
            </p:spPr>
            <p:txBody>
              <a:bodyPr vert="horz" wrap="square" lIns="182880" tIns="91440" rIns="182880" bIns="91440" numCol="1" anchor="t" anchorCtr="0" compatLnSpc="1"/>
              <a:lstStyle/>
              <a:p>
                <a:pPr fontAlgn="base">
                  <a:spcBef>
                    <a:spcPct val="0"/>
                  </a:spcBef>
                  <a:spcAft>
                    <a:spcPct val="0"/>
                  </a:spcAft>
                </a:pPr>
                <a:endParaRPr lang="zh-CN" altLang="en-US" sz="3600" strike="noStrike" noProof="1">
                  <a:solidFill>
                    <a:srgbClr val="333639"/>
                  </a:solidFill>
                  <a:latin typeface="+mn-ea"/>
                  <a:ea typeface="+mn-ea"/>
                  <a:sym typeface="Raleway" panose="020B0503030101060003" charset="0"/>
                </a:endParaRPr>
              </a:p>
            </p:txBody>
          </p:sp>
          <p:sp>
            <p:nvSpPr>
              <p:cNvPr id="505" name="Freeform 587"/>
              <p:cNvSpPr>
                <a:spLocks noEditPoints="1"/>
              </p:cNvSpPr>
              <p:nvPr/>
            </p:nvSpPr>
            <p:spPr bwMode="auto">
              <a:xfrm>
                <a:off x="8905876" y="3227388"/>
                <a:ext cx="261938" cy="501650"/>
              </a:xfrm>
              <a:custGeom>
                <a:avLst/>
                <a:gdLst>
                  <a:gd name="T0" fmla="*/ 65 w 70"/>
                  <a:gd name="T1" fmla="*/ 79 h 134"/>
                  <a:gd name="T2" fmla="*/ 60 w 70"/>
                  <a:gd name="T3" fmla="*/ 79 h 134"/>
                  <a:gd name="T4" fmla="*/ 66 w 70"/>
                  <a:gd name="T5" fmla="*/ 7 h 134"/>
                  <a:gd name="T6" fmla="*/ 68 w 70"/>
                  <a:gd name="T7" fmla="*/ 2 h 134"/>
                  <a:gd name="T8" fmla="*/ 67 w 70"/>
                  <a:gd name="T9" fmla="*/ 1 h 134"/>
                  <a:gd name="T10" fmla="*/ 66 w 70"/>
                  <a:gd name="T11" fmla="*/ 1 h 134"/>
                  <a:gd name="T12" fmla="*/ 60 w 70"/>
                  <a:gd name="T13" fmla="*/ 1 h 134"/>
                  <a:gd name="T14" fmla="*/ 60 w 70"/>
                  <a:gd name="T15" fmla="*/ 1 h 134"/>
                  <a:gd name="T16" fmla="*/ 65 w 70"/>
                  <a:gd name="T17" fmla="*/ 6 h 134"/>
                  <a:gd name="T18" fmla="*/ 58 w 70"/>
                  <a:gd name="T19" fmla="*/ 9 h 134"/>
                  <a:gd name="T20" fmla="*/ 62 w 70"/>
                  <a:gd name="T21" fmla="*/ 14 h 134"/>
                  <a:gd name="T22" fmla="*/ 53 w 70"/>
                  <a:gd name="T23" fmla="*/ 33 h 134"/>
                  <a:gd name="T24" fmla="*/ 52 w 70"/>
                  <a:gd name="T25" fmla="*/ 6 h 134"/>
                  <a:gd name="T26" fmla="*/ 53 w 70"/>
                  <a:gd name="T27" fmla="*/ 5 h 134"/>
                  <a:gd name="T28" fmla="*/ 51 w 70"/>
                  <a:gd name="T29" fmla="*/ 0 h 134"/>
                  <a:gd name="T30" fmla="*/ 46 w 70"/>
                  <a:gd name="T31" fmla="*/ 0 h 134"/>
                  <a:gd name="T32" fmla="*/ 44 w 70"/>
                  <a:gd name="T33" fmla="*/ 5 h 134"/>
                  <a:gd name="T34" fmla="*/ 45 w 70"/>
                  <a:gd name="T35" fmla="*/ 6 h 134"/>
                  <a:gd name="T36" fmla="*/ 44 w 70"/>
                  <a:gd name="T37" fmla="*/ 33 h 134"/>
                  <a:gd name="T38" fmla="*/ 35 w 70"/>
                  <a:gd name="T39" fmla="*/ 14 h 134"/>
                  <a:gd name="T40" fmla="*/ 39 w 70"/>
                  <a:gd name="T41" fmla="*/ 9 h 134"/>
                  <a:gd name="T42" fmla="*/ 32 w 70"/>
                  <a:gd name="T43" fmla="*/ 6 h 134"/>
                  <a:gd name="T44" fmla="*/ 37 w 70"/>
                  <a:gd name="T45" fmla="*/ 1 h 134"/>
                  <a:gd name="T46" fmla="*/ 37 w 70"/>
                  <a:gd name="T47" fmla="*/ 1 h 134"/>
                  <a:gd name="T48" fmla="*/ 31 w 70"/>
                  <a:gd name="T49" fmla="*/ 1 h 134"/>
                  <a:gd name="T50" fmla="*/ 30 w 70"/>
                  <a:gd name="T51" fmla="*/ 1 h 134"/>
                  <a:gd name="T52" fmla="*/ 25 w 70"/>
                  <a:gd name="T53" fmla="*/ 4 h 134"/>
                  <a:gd name="T54" fmla="*/ 2 w 70"/>
                  <a:gd name="T55" fmla="*/ 28 h 134"/>
                  <a:gd name="T56" fmla="*/ 2 w 70"/>
                  <a:gd name="T57" fmla="*/ 28 h 134"/>
                  <a:gd name="T58" fmla="*/ 2 w 70"/>
                  <a:gd name="T59" fmla="*/ 28 h 134"/>
                  <a:gd name="T60" fmla="*/ 1 w 70"/>
                  <a:gd name="T61" fmla="*/ 38 h 134"/>
                  <a:gd name="T62" fmla="*/ 1 w 70"/>
                  <a:gd name="T63" fmla="*/ 38 h 134"/>
                  <a:gd name="T64" fmla="*/ 1 w 70"/>
                  <a:gd name="T65" fmla="*/ 38 h 134"/>
                  <a:gd name="T66" fmla="*/ 1 w 70"/>
                  <a:gd name="T67" fmla="*/ 38 h 134"/>
                  <a:gd name="T68" fmla="*/ 2 w 70"/>
                  <a:gd name="T69" fmla="*/ 38 h 134"/>
                  <a:gd name="T70" fmla="*/ 2 w 70"/>
                  <a:gd name="T71" fmla="*/ 39 h 134"/>
                  <a:gd name="T72" fmla="*/ 3 w 70"/>
                  <a:gd name="T73" fmla="*/ 41 h 134"/>
                  <a:gd name="T74" fmla="*/ 5 w 70"/>
                  <a:gd name="T75" fmla="*/ 45 h 134"/>
                  <a:gd name="T76" fmla="*/ 9 w 70"/>
                  <a:gd name="T77" fmla="*/ 52 h 134"/>
                  <a:gd name="T78" fmla="*/ 16 w 70"/>
                  <a:gd name="T79" fmla="*/ 67 h 134"/>
                  <a:gd name="T80" fmla="*/ 26 w 70"/>
                  <a:gd name="T81" fmla="*/ 61 h 134"/>
                  <a:gd name="T82" fmla="*/ 26 w 70"/>
                  <a:gd name="T83" fmla="*/ 71 h 134"/>
                  <a:gd name="T84" fmla="*/ 26 w 70"/>
                  <a:gd name="T85" fmla="*/ 71 h 134"/>
                  <a:gd name="T86" fmla="*/ 28 w 70"/>
                  <a:gd name="T87" fmla="*/ 71 h 134"/>
                  <a:gd name="T88" fmla="*/ 29 w 70"/>
                  <a:gd name="T89" fmla="*/ 134 h 134"/>
                  <a:gd name="T90" fmla="*/ 47 w 70"/>
                  <a:gd name="T91" fmla="*/ 134 h 134"/>
                  <a:gd name="T92" fmla="*/ 48 w 70"/>
                  <a:gd name="T93" fmla="*/ 71 h 134"/>
                  <a:gd name="T94" fmla="*/ 49 w 70"/>
                  <a:gd name="T95" fmla="*/ 71 h 134"/>
                  <a:gd name="T96" fmla="*/ 51 w 70"/>
                  <a:gd name="T97" fmla="*/ 134 h 134"/>
                  <a:gd name="T98" fmla="*/ 69 w 70"/>
                  <a:gd name="T99" fmla="*/ 134 h 134"/>
                  <a:gd name="T100" fmla="*/ 70 w 70"/>
                  <a:gd name="T101" fmla="*/ 79 h 134"/>
                  <a:gd name="T102" fmla="*/ 65 w 70"/>
                  <a:gd name="T103" fmla="*/ 79 h 134"/>
                  <a:gd name="T104" fmla="*/ 26 w 70"/>
                  <a:gd name="T105" fmla="*/ 47 h 134"/>
                  <a:gd name="T106" fmla="*/ 24 w 70"/>
                  <a:gd name="T107" fmla="*/ 44 h 134"/>
                  <a:gd name="T108" fmla="*/ 20 w 70"/>
                  <a:gd name="T109" fmla="*/ 37 h 134"/>
                  <a:gd name="T110" fmla="*/ 19 w 70"/>
                  <a:gd name="T111" fmla="*/ 35 h 134"/>
                  <a:gd name="T112" fmla="*/ 27 w 70"/>
                  <a:gd name="T113" fmla="*/ 25 h 134"/>
                  <a:gd name="T114" fmla="*/ 26 w 70"/>
                  <a:gd name="T115" fmla="*/ 4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34">
                    <a:moveTo>
                      <a:pt x="65" y="79"/>
                    </a:moveTo>
                    <a:cubicBezTo>
                      <a:pt x="60" y="79"/>
                      <a:pt x="60" y="79"/>
                      <a:pt x="60" y="79"/>
                    </a:cubicBezTo>
                    <a:cubicBezTo>
                      <a:pt x="66" y="7"/>
                      <a:pt x="66" y="7"/>
                      <a:pt x="66" y="7"/>
                    </a:cubicBezTo>
                    <a:cubicBezTo>
                      <a:pt x="66" y="5"/>
                      <a:pt x="67" y="3"/>
                      <a:pt x="68" y="2"/>
                    </a:cubicBezTo>
                    <a:cubicBezTo>
                      <a:pt x="67" y="1"/>
                      <a:pt x="67" y="1"/>
                      <a:pt x="67" y="1"/>
                    </a:cubicBezTo>
                    <a:cubicBezTo>
                      <a:pt x="66" y="1"/>
                      <a:pt x="66" y="1"/>
                      <a:pt x="66" y="1"/>
                    </a:cubicBezTo>
                    <a:cubicBezTo>
                      <a:pt x="64" y="1"/>
                      <a:pt x="62" y="1"/>
                      <a:pt x="60" y="1"/>
                    </a:cubicBezTo>
                    <a:cubicBezTo>
                      <a:pt x="60" y="1"/>
                      <a:pt x="60" y="1"/>
                      <a:pt x="60" y="1"/>
                    </a:cubicBezTo>
                    <a:cubicBezTo>
                      <a:pt x="65" y="6"/>
                      <a:pt x="65" y="6"/>
                      <a:pt x="65" y="6"/>
                    </a:cubicBezTo>
                    <a:cubicBezTo>
                      <a:pt x="58" y="9"/>
                      <a:pt x="58" y="9"/>
                      <a:pt x="58" y="9"/>
                    </a:cubicBezTo>
                    <a:cubicBezTo>
                      <a:pt x="62" y="14"/>
                      <a:pt x="62" y="14"/>
                      <a:pt x="62" y="14"/>
                    </a:cubicBezTo>
                    <a:cubicBezTo>
                      <a:pt x="53" y="33"/>
                      <a:pt x="53" y="33"/>
                      <a:pt x="53" y="33"/>
                    </a:cubicBezTo>
                    <a:cubicBezTo>
                      <a:pt x="52" y="6"/>
                      <a:pt x="52" y="6"/>
                      <a:pt x="52" y="6"/>
                    </a:cubicBezTo>
                    <a:cubicBezTo>
                      <a:pt x="53" y="5"/>
                      <a:pt x="53" y="5"/>
                      <a:pt x="53" y="5"/>
                    </a:cubicBezTo>
                    <a:cubicBezTo>
                      <a:pt x="51" y="0"/>
                      <a:pt x="51" y="0"/>
                      <a:pt x="51" y="0"/>
                    </a:cubicBezTo>
                    <a:cubicBezTo>
                      <a:pt x="46" y="0"/>
                      <a:pt x="46" y="0"/>
                      <a:pt x="46" y="0"/>
                    </a:cubicBezTo>
                    <a:cubicBezTo>
                      <a:pt x="44" y="5"/>
                      <a:pt x="44" y="5"/>
                      <a:pt x="44" y="5"/>
                    </a:cubicBezTo>
                    <a:cubicBezTo>
                      <a:pt x="45" y="6"/>
                      <a:pt x="45" y="6"/>
                      <a:pt x="45" y="6"/>
                    </a:cubicBezTo>
                    <a:cubicBezTo>
                      <a:pt x="44" y="33"/>
                      <a:pt x="44" y="33"/>
                      <a:pt x="44" y="33"/>
                    </a:cubicBezTo>
                    <a:cubicBezTo>
                      <a:pt x="35" y="14"/>
                      <a:pt x="35" y="14"/>
                      <a:pt x="35" y="14"/>
                    </a:cubicBezTo>
                    <a:cubicBezTo>
                      <a:pt x="39" y="9"/>
                      <a:pt x="39" y="9"/>
                      <a:pt x="39" y="9"/>
                    </a:cubicBezTo>
                    <a:cubicBezTo>
                      <a:pt x="32" y="6"/>
                      <a:pt x="32" y="6"/>
                      <a:pt x="32" y="6"/>
                    </a:cubicBezTo>
                    <a:cubicBezTo>
                      <a:pt x="37" y="1"/>
                      <a:pt x="37" y="1"/>
                      <a:pt x="37" y="1"/>
                    </a:cubicBezTo>
                    <a:cubicBezTo>
                      <a:pt x="37" y="1"/>
                      <a:pt x="37" y="1"/>
                      <a:pt x="37" y="1"/>
                    </a:cubicBezTo>
                    <a:cubicBezTo>
                      <a:pt x="35" y="1"/>
                      <a:pt x="33" y="1"/>
                      <a:pt x="31" y="1"/>
                    </a:cubicBezTo>
                    <a:cubicBezTo>
                      <a:pt x="31" y="1"/>
                      <a:pt x="31" y="1"/>
                      <a:pt x="30" y="1"/>
                    </a:cubicBezTo>
                    <a:cubicBezTo>
                      <a:pt x="28" y="1"/>
                      <a:pt x="26" y="2"/>
                      <a:pt x="25" y="4"/>
                    </a:cubicBezTo>
                    <a:cubicBezTo>
                      <a:pt x="2" y="28"/>
                      <a:pt x="2" y="28"/>
                      <a:pt x="2" y="28"/>
                    </a:cubicBezTo>
                    <a:cubicBezTo>
                      <a:pt x="2" y="28"/>
                      <a:pt x="2" y="28"/>
                      <a:pt x="2" y="28"/>
                    </a:cubicBezTo>
                    <a:cubicBezTo>
                      <a:pt x="2" y="28"/>
                      <a:pt x="2" y="28"/>
                      <a:pt x="2" y="28"/>
                    </a:cubicBezTo>
                    <a:cubicBezTo>
                      <a:pt x="0" y="47"/>
                      <a:pt x="2" y="33"/>
                      <a:pt x="1" y="38"/>
                    </a:cubicBezTo>
                    <a:cubicBezTo>
                      <a:pt x="1" y="38"/>
                      <a:pt x="1" y="38"/>
                      <a:pt x="1" y="38"/>
                    </a:cubicBezTo>
                    <a:cubicBezTo>
                      <a:pt x="1" y="38"/>
                      <a:pt x="1" y="38"/>
                      <a:pt x="1" y="38"/>
                    </a:cubicBezTo>
                    <a:cubicBezTo>
                      <a:pt x="1" y="38"/>
                      <a:pt x="1" y="38"/>
                      <a:pt x="1" y="38"/>
                    </a:cubicBezTo>
                    <a:cubicBezTo>
                      <a:pt x="2" y="38"/>
                      <a:pt x="2" y="38"/>
                      <a:pt x="2" y="38"/>
                    </a:cubicBezTo>
                    <a:cubicBezTo>
                      <a:pt x="2" y="39"/>
                      <a:pt x="2" y="39"/>
                      <a:pt x="2" y="39"/>
                    </a:cubicBezTo>
                    <a:cubicBezTo>
                      <a:pt x="3" y="41"/>
                      <a:pt x="3" y="41"/>
                      <a:pt x="3" y="41"/>
                    </a:cubicBezTo>
                    <a:cubicBezTo>
                      <a:pt x="5" y="45"/>
                      <a:pt x="5" y="45"/>
                      <a:pt x="5" y="45"/>
                    </a:cubicBezTo>
                    <a:cubicBezTo>
                      <a:pt x="9" y="52"/>
                      <a:pt x="9" y="52"/>
                      <a:pt x="9" y="52"/>
                    </a:cubicBezTo>
                    <a:cubicBezTo>
                      <a:pt x="16" y="67"/>
                      <a:pt x="16" y="67"/>
                      <a:pt x="16" y="67"/>
                    </a:cubicBezTo>
                    <a:cubicBezTo>
                      <a:pt x="19" y="65"/>
                      <a:pt x="23" y="63"/>
                      <a:pt x="26" y="61"/>
                    </a:cubicBezTo>
                    <a:cubicBezTo>
                      <a:pt x="26" y="64"/>
                      <a:pt x="26" y="68"/>
                      <a:pt x="26" y="71"/>
                    </a:cubicBezTo>
                    <a:cubicBezTo>
                      <a:pt x="26" y="71"/>
                      <a:pt x="26" y="71"/>
                      <a:pt x="26" y="71"/>
                    </a:cubicBezTo>
                    <a:cubicBezTo>
                      <a:pt x="26" y="71"/>
                      <a:pt x="27" y="71"/>
                      <a:pt x="28" y="71"/>
                    </a:cubicBezTo>
                    <a:cubicBezTo>
                      <a:pt x="29" y="134"/>
                      <a:pt x="29" y="134"/>
                      <a:pt x="29" y="134"/>
                    </a:cubicBezTo>
                    <a:cubicBezTo>
                      <a:pt x="47" y="134"/>
                      <a:pt x="47" y="134"/>
                      <a:pt x="47" y="134"/>
                    </a:cubicBezTo>
                    <a:cubicBezTo>
                      <a:pt x="48" y="116"/>
                      <a:pt x="48" y="84"/>
                      <a:pt x="48" y="71"/>
                    </a:cubicBezTo>
                    <a:cubicBezTo>
                      <a:pt x="48" y="71"/>
                      <a:pt x="49" y="71"/>
                      <a:pt x="49" y="71"/>
                    </a:cubicBezTo>
                    <a:cubicBezTo>
                      <a:pt x="51" y="134"/>
                      <a:pt x="51" y="134"/>
                      <a:pt x="51" y="134"/>
                    </a:cubicBezTo>
                    <a:cubicBezTo>
                      <a:pt x="69" y="134"/>
                      <a:pt x="69" y="134"/>
                      <a:pt x="69" y="134"/>
                    </a:cubicBezTo>
                    <a:cubicBezTo>
                      <a:pt x="70" y="119"/>
                      <a:pt x="70" y="95"/>
                      <a:pt x="70" y="79"/>
                    </a:cubicBezTo>
                    <a:cubicBezTo>
                      <a:pt x="68" y="79"/>
                      <a:pt x="66" y="79"/>
                      <a:pt x="65" y="79"/>
                    </a:cubicBezTo>
                    <a:close/>
                    <a:moveTo>
                      <a:pt x="26" y="47"/>
                    </a:moveTo>
                    <a:cubicBezTo>
                      <a:pt x="24" y="44"/>
                      <a:pt x="24" y="44"/>
                      <a:pt x="24" y="44"/>
                    </a:cubicBezTo>
                    <a:cubicBezTo>
                      <a:pt x="20" y="37"/>
                      <a:pt x="20" y="37"/>
                      <a:pt x="20" y="37"/>
                    </a:cubicBezTo>
                    <a:cubicBezTo>
                      <a:pt x="19" y="35"/>
                      <a:pt x="19" y="35"/>
                      <a:pt x="19" y="35"/>
                    </a:cubicBezTo>
                    <a:cubicBezTo>
                      <a:pt x="27" y="25"/>
                      <a:pt x="27" y="25"/>
                      <a:pt x="27" y="25"/>
                    </a:cubicBezTo>
                    <a:cubicBezTo>
                      <a:pt x="27" y="32"/>
                      <a:pt x="26" y="40"/>
                      <a:pt x="26" y="47"/>
                    </a:cubicBezTo>
                    <a:close/>
                  </a:path>
                </a:pathLst>
              </a:custGeom>
              <a:grpFill/>
              <a:ln>
                <a:noFill/>
              </a:ln>
            </p:spPr>
            <p:txBody>
              <a:bodyPr vert="horz" wrap="square" lIns="182880" tIns="91440" rIns="182880" bIns="91440" numCol="1" anchor="t" anchorCtr="0" compatLnSpc="1"/>
              <a:lstStyle/>
              <a:p>
                <a:pPr fontAlgn="base">
                  <a:spcBef>
                    <a:spcPct val="0"/>
                  </a:spcBef>
                  <a:spcAft>
                    <a:spcPct val="0"/>
                  </a:spcAft>
                </a:pPr>
                <a:endParaRPr lang="zh-CN" altLang="en-US" sz="3600" strike="noStrike" noProof="1">
                  <a:solidFill>
                    <a:srgbClr val="333639"/>
                  </a:solidFill>
                  <a:latin typeface="+mn-ea"/>
                  <a:ea typeface="+mn-ea"/>
                  <a:sym typeface="Raleway" panose="020B0503030101060003" charset="0"/>
                </a:endParaRPr>
              </a:p>
            </p:txBody>
          </p:sp>
          <p:sp>
            <p:nvSpPr>
              <p:cNvPr id="506" name="Freeform 588"/>
              <p:cNvSpPr/>
              <p:nvPr/>
            </p:nvSpPr>
            <p:spPr bwMode="auto">
              <a:xfrm>
                <a:off x="9401176" y="3227388"/>
                <a:ext cx="225425" cy="501650"/>
              </a:xfrm>
              <a:custGeom>
                <a:avLst/>
                <a:gdLst>
                  <a:gd name="T0" fmla="*/ 60 w 60"/>
                  <a:gd name="T1" fmla="*/ 39 h 134"/>
                  <a:gd name="T2" fmla="*/ 60 w 60"/>
                  <a:gd name="T3" fmla="*/ 39 h 134"/>
                  <a:gd name="T4" fmla="*/ 60 w 60"/>
                  <a:gd name="T5" fmla="*/ 39 h 134"/>
                  <a:gd name="T6" fmla="*/ 60 w 60"/>
                  <a:gd name="T7" fmla="*/ 39 h 134"/>
                  <a:gd name="T8" fmla="*/ 60 w 60"/>
                  <a:gd name="T9" fmla="*/ 38 h 134"/>
                  <a:gd name="T10" fmla="*/ 48 w 60"/>
                  <a:gd name="T11" fmla="*/ 7 h 134"/>
                  <a:gd name="T12" fmla="*/ 41 w 60"/>
                  <a:gd name="T13" fmla="*/ 1 h 134"/>
                  <a:gd name="T14" fmla="*/ 41 w 60"/>
                  <a:gd name="T15" fmla="*/ 1 h 134"/>
                  <a:gd name="T16" fmla="*/ 34 w 60"/>
                  <a:gd name="T17" fmla="*/ 1 h 134"/>
                  <a:gd name="T18" fmla="*/ 34 w 60"/>
                  <a:gd name="T19" fmla="*/ 1 h 134"/>
                  <a:gd name="T20" fmla="*/ 40 w 60"/>
                  <a:gd name="T21" fmla="*/ 6 h 134"/>
                  <a:gd name="T22" fmla="*/ 33 w 60"/>
                  <a:gd name="T23" fmla="*/ 9 h 134"/>
                  <a:gd name="T24" fmla="*/ 36 w 60"/>
                  <a:gd name="T25" fmla="*/ 14 h 134"/>
                  <a:gd name="T26" fmla="*/ 28 w 60"/>
                  <a:gd name="T27" fmla="*/ 33 h 134"/>
                  <a:gd name="T28" fmla="*/ 26 w 60"/>
                  <a:gd name="T29" fmla="*/ 6 h 134"/>
                  <a:gd name="T30" fmla="*/ 27 w 60"/>
                  <a:gd name="T31" fmla="*/ 5 h 134"/>
                  <a:gd name="T32" fmla="*/ 26 w 60"/>
                  <a:gd name="T33" fmla="*/ 0 h 134"/>
                  <a:gd name="T34" fmla="*/ 20 w 60"/>
                  <a:gd name="T35" fmla="*/ 0 h 134"/>
                  <a:gd name="T36" fmla="*/ 19 w 60"/>
                  <a:gd name="T37" fmla="*/ 5 h 134"/>
                  <a:gd name="T38" fmla="*/ 20 w 60"/>
                  <a:gd name="T39" fmla="*/ 6 h 134"/>
                  <a:gd name="T40" fmla="*/ 19 w 60"/>
                  <a:gd name="T41" fmla="*/ 33 h 134"/>
                  <a:gd name="T42" fmla="*/ 10 w 60"/>
                  <a:gd name="T43" fmla="*/ 14 h 134"/>
                  <a:gd name="T44" fmla="*/ 13 w 60"/>
                  <a:gd name="T45" fmla="*/ 9 h 134"/>
                  <a:gd name="T46" fmla="*/ 6 w 60"/>
                  <a:gd name="T47" fmla="*/ 6 h 134"/>
                  <a:gd name="T48" fmla="*/ 12 w 60"/>
                  <a:gd name="T49" fmla="*/ 1 h 134"/>
                  <a:gd name="T50" fmla="*/ 12 w 60"/>
                  <a:gd name="T51" fmla="*/ 1 h 134"/>
                  <a:gd name="T52" fmla="*/ 6 w 60"/>
                  <a:gd name="T53" fmla="*/ 1 h 134"/>
                  <a:gd name="T54" fmla="*/ 5 w 60"/>
                  <a:gd name="T55" fmla="*/ 1 h 134"/>
                  <a:gd name="T56" fmla="*/ 0 w 60"/>
                  <a:gd name="T57" fmla="*/ 3 h 134"/>
                  <a:gd name="T58" fmla="*/ 1 w 60"/>
                  <a:gd name="T59" fmla="*/ 7 h 134"/>
                  <a:gd name="T60" fmla="*/ 7 w 60"/>
                  <a:gd name="T61" fmla="*/ 79 h 134"/>
                  <a:gd name="T62" fmla="*/ 2 w 60"/>
                  <a:gd name="T63" fmla="*/ 79 h 134"/>
                  <a:gd name="T64" fmla="*/ 4 w 60"/>
                  <a:gd name="T65" fmla="*/ 134 h 134"/>
                  <a:gd name="T66" fmla="*/ 22 w 60"/>
                  <a:gd name="T67" fmla="*/ 134 h 134"/>
                  <a:gd name="T68" fmla="*/ 22 w 60"/>
                  <a:gd name="T69" fmla="*/ 71 h 134"/>
                  <a:gd name="T70" fmla="*/ 24 w 60"/>
                  <a:gd name="T71" fmla="*/ 71 h 134"/>
                  <a:gd name="T72" fmla="*/ 26 w 60"/>
                  <a:gd name="T73" fmla="*/ 134 h 134"/>
                  <a:gd name="T74" fmla="*/ 44 w 60"/>
                  <a:gd name="T75" fmla="*/ 134 h 134"/>
                  <a:gd name="T76" fmla="*/ 44 w 60"/>
                  <a:gd name="T77" fmla="*/ 73 h 134"/>
                  <a:gd name="T78" fmla="*/ 47 w 60"/>
                  <a:gd name="T79" fmla="*/ 75 h 134"/>
                  <a:gd name="T80" fmla="*/ 54 w 60"/>
                  <a:gd name="T81" fmla="*/ 59 h 134"/>
                  <a:gd name="T82" fmla="*/ 57 w 60"/>
                  <a:gd name="T83" fmla="*/ 52 h 134"/>
                  <a:gd name="T84" fmla="*/ 59 w 60"/>
                  <a:gd name="T85" fmla="*/ 48 h 134"/>
                  <a:gd name="T86" fmla="*/ 59 w 60"/>
                  <a:gd name="T87" fmla="*/ 46 h 134"/>
                  <a:gd name="T88" fmla="*/ 60 w 60"/>
                  <a:gd name="T89" fmla="*/ 46 h 134"/>
                  <a:gd name="T90" fmla="*/ 60 w 60"/>
                  <a:gd name="T91" fmla="*/ 45 h 134"/>
                  <a:gd name="T92" fmla="*/ 60 w 60"/>
                  <a:gd name="T93" fmla="*/ 45 h 134"/>
                  <a:gd name="T94" fmla="*/ 60 w 60"/>
                  <a:gd name="T95" fmla="*/ 3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134">
                    <a:moveTo>
                      <a:pt x="60" y="39"/>
                    </a:moveTo>
                    <a:cubicBezTo>
                      <a:pt x="60" y="39"/>
                      <a:pt x="60" y="39"/>
                      <a:pt x="60" y="39"/>
                    </a:cubicBezTo>
                    <a:cubicBezTo>
                      <a:pt x="60" y="39"/>
                      <a:pt x="60" y="39"/>
                      <a:pt x="60" y="39"/>
                    </a:cubicBezTo>
                    <a:cubicBezTo>
                      <a:pt x="60" y="39"/>
                      <a:pt x="60" y="39"/>
                      <a:pt x="60" y="39"/>
                    </a:cubicBezTo>
                    <a:cubicBezTo>
                      <a:pt x="60" y="38"/>
                      <a:pt x="60" y="38"/>
                      <a:pt x="60" y="38"/>
                    </a:cubicBezTo>
                    <a:cubicBezTo>
                      <a:pt x="48" y="7"/>
                      <a:pt x="48" y="7"/>
                      <a:pt x="48" y="7"/>
                    </a:cubicBezTo>
                    <a:cubicBezTo>
                      <a:pt x="47" y="4"/>
                      <a:pt x="44" y="2"/>
                      <a:pt x="41" y="1"/>
                    </a:cubicBezTo>
                    <a:cubicBezTo>
                      <a:pt x="41" y="1"/>
                      <a:pt x="41" y="1"/>
                      <a:pt x="41" y="1"/>
                    </a:cubicBezTo>
                    <a:cubicBezTo>
                      <a:pt x="39" y="1"/>
                      <a:pt x="36" y="1"/>
                      <a:pt x="34" y="1"/>
                    </a:cubicBezTo>
                    <a:cubicBezTo>
                      <a:pt x="34" y="1"/>
                      <a:pt x="34" y="1"/>
                      <a:pt x="34" y="1"/>
                    </a:cubicBezTo>
                    <a:cubicBezTo>
                      <a:pt x="40" y="6"/>
                      <a:pt x="40" y="6"/>
                      <a:pt x="40" y="6"/>
                    </a:cubicBezTo>
                    <a:cubicBezTo>
                      <a:pt x="33" y="9"/>
                      <a:pt x="33" y="9"/>
                      <a:pt x="33" y="9"/>
                    </a:cubicBezTo>
                    <a:cubicBezTo>
                      <a:pt x="36" y="14"/>
                      <a:pt x="36" y="14"/>
                      <a:pt x="36" y="14"/>
                    </a:cubicBezTo>
                    <a:cubicBezTo>
                      <a:pt x="28" y="33"/>
                      <a:pt x="28" y="33"/>
                      <a:pt x="28" y="33"/>
                    </a:cubicBezTo>
                    <a:cubicBezTo>
                      <a:pt x="26" y="6"/>
                      <a:pt x="26" y="6"/>
                      <a:pt x="26" y="6"/>
                    </a:cubicBezTo>
                    <a:cubicBezTo>
                      <a:pt x="27" y="5"/>
                      <a:pt x="27" y="5"/>
                      <a:pt x="27" y="5"/>
                    </a:cubicBezTo>
                    <a:cubicBezTo>
                      <a:pt x="26" y="0"/>
                      <a:pt x="26" y="0"/>
                      <a:pt x="26" y="0"/>
                    </a:cubicBezTo>
                    <a:cubicBezTo>
                      <a:pt x="20" y="0"/>
                      <a:pt x="20" y="0"/>
                      <a:pt x="20" y="0"/>
                    </a:cubicBezTo>
                    <a:cubicBezTo>
                      <a:pt x="19" y="5"/>
                      <a:pt x="19" y="5"/>
                      <a:pt x="19" y="5"/>
                    </a:cubicBezTo>
                    <a:cubicBezTo>
                      <a:pt x="20" y="6"/>
                      <a:pt x="20" y="6"/>
                      <a:pt x="20" y="6"/>
                    </a:cubicBezTo>
                    <a:cubicBezTo>
                      <a:pt x="19" y="33"/>
                      <a:pt x="19" y="33"/>
                      <a:pt x="19" y="33"/>
                    </a:cubicBezTo>
                    <a:cubicBezTo>
                      <a:pt x="10" y="14"/>
                      <a:pt x="10" y="14"/>
                      <a:pt x="10" y="14"/>
                    </a:cubicBezTo>
                    <a:cubicBezTo>
                      <a:pt x="13" y="9"/>
                      <a:pt x="13" y="9"/>
                      <a:pt x="13" y="9"/>
                    </a:cubicBezTo>
                    <a:cubicBezTo>
                      <a:pt x="6" y="6"/>
                      <a:pt x="6" y="6"/>
                      <a:pt x="6" y="6"/>
                    </a:cubicBezTo>
                    <a:cubicBezTo>
                      <a:pt x="12" y="1"/>
                      <a:pt x="12" y="1"/>
                      <a:pt x="12" y="1"/>
                    </a:cubicBezTo>
                    <a:cubicBezTo>
                      <a:pt x="12" y="1"/>
                      <a:pt x="12" y="1"/>
                      <a:pt x="12" y="1"/>
                    </a:cubicBezTo>
                    <a:cubicBezTo>
                      <a:pt x="10" y="1"/>
                      <a:pt x="8" y="1"/>
                      <a:pt x="6" y="1"/>
                    </a:cubicBezTo>
                    <a:cubicBezTo>
                      <a:pt x="5" y="1"/>
                      <a:pt x="5" y="1"/>
                      <a:pt x="5" y="1"/>
                    </a:cubicBezTo>
                    <a:cubicBezTo>
                      <a:pt x="3" y="1"/>
                      <a:pt x="2" y="2"/>
                      <a:pt x="0" y="3"/>
                    </a:cubicBezTo>
                    <a:cubicBezTo>
                      <a:pt x="0" y="5"/>
                      <a:pt x="1" y="6"/>
                      <a:pt x="1" y="7"/>
                    </a:cubicBezTo>
                    <a:cubicBezTo>
                      <a:pt x="7" y="79"/>
                      <a:pt x="7" y="79"/>
                      <a:pt x="7" y="79"/>
                    </a:cubicBezTo>
                    <a:cubicBezTo>
                      <a:pt x="2" y="79"/>
                      <a:pt x="2" y="79"/>
                      <a:pt x="2" y="79"/>
                    </a:cubicBezTo>
                    <a:cubicBezTo>
                      <a:pt x="4" y="134"/>
                      <a:pt x="4" y="134"/>
                      <a:pt x="4" y="134"/>
                    </a:cubicBezTo>
                    <a:cubicBezTo>
                      <a:pt x="22" y="134"/>
                      <a:pt x="22" y="134"/>
                      <a:pt x="22" y="134"/>
                    </a:cubicBezTo>
                    <a:cubicBezTo>
                      <a:pt x="23" y="116"/>
                      <a:pt x="22" y="84"/>
                      <a:pt x="22" y="71"/>
                    </a:cubicBezTo>
                    <a:cubicBezTo>
                      <a:pt x="23" y="71"/>
                      <a:pt x="23" y="71"/>
                      <a:pt x="24" y="71"/>
                    </a:cubicBezTo>
                    <a:cubicBezTo>
                      <a:pt x="26" y="134"/>
                      <a:pt x="26" y="134"/>
                      <a:pt x="26" y="134"/>
                    </a:cubicBezTo>
                    <a:cubicBezTo>
                      <a:pt x="44" y="134"/>
                      <a:pt x="44" y="134"/>
                      <a:pt x="44" y="134"/>
                    </a:cubicBezTo>
                    <a:cubicBezTo>
                      <a:pt x="45" y="117"/>
                      <a:pt x="44" y="87"/>
                      <a:pt x="44" y="73"/>
                    </a:cubicBezTo>
                    <a:cubicBezTo>
                      <a:pt x="45" y="74"/>
                      <a:pt x="46" y="74"/>
                      <a:pt x="47" y="75"/>
                    </a:cubicBezTo>
                    <a:cubicBezTo>
                      <a:pt x="54" y="59"/>
                      <a:pt x="54" y="59"/>
                      <a:pt x="54" y="59"/>
                    </a:cubicBezTo>
                    <a:cubicBezTo>
                      <a:pt x="57" y="52"/>
                      <a:pt x="57" y="52"/>
                      <a:pt x="57" y="52"/>
                    </a:cubicBezTo>
                    <a:cubicBezTo>
                      <a:pt x="59" y="48"/>
                      <a:pt x="59" y="48"/>
                      <a:pt x="59" y="48"/>
                    </a:cubicBezTo>
                    <a:cubicBezTo>
                      <a:pt x="59" y="46"/>
                      <a:pt x="59" y="46"/>
                      <a:pt x="59" y="46"/>
                    </a:cubicBezTo>
                    <a:cubicBezTo>
                      <a:pt x="60" y="46"/>
                      <a:pt x="60" y="46"/>
                      <a:pt x="60" y="46"/>
                    </a:cubicBezTo>
                    <a:cubicBezTo>
                      <a:pt x="60" y="45"/>
                      <a:pt x="60" y="45"/>
                      <a:pt x="60" y="45"/>
                    </a:cubicBezTo>
                    <a:cubicBezTo>
                      <a:pt x="60" y="45"/>
                      <a:pt x="60" y="45"/>
                      <a:pt x="60" y="45"/>
                    </a:cubicBezTo>
                    <a:cubicBezTo>
                      <a:pt x="60" y="43"/>
                      <a:pt x="59" y="52"/>
                      <a:pt x="60" y="39"/>
                    </a:cubicBezTo>
                    <a:close/>
                  </a:path>
                </a:pathLst>
              </a:custGeom>
              <a:grpFill/>
              <a:ln>
                <a:noFill/>
              </a:ln>
            </p:spPr>
            <p:txBody>
              <a:bodyPr vert="horz" wrap="square" lIns="182880" tIns="91440" rIns="182880" bIns="91440" numCol="1" anchor="t" anchorCtr="0" compatLnSpc="1"/>
              <a:lstStyle/>
              <a:p>
                <a:pPr fontAlgn="base">
                  <a:spcBef>
                    <a:spcPct val="0"/>
                  </a:spcBef>
                  <a:spcAft>
                    <a:spcPct val="0"/>
                  </a:spcAft>
                </a:pPr>
                <a:endParaRPr lang="zh-CN" altLang="en-US" sz="3600" strike="noStrike" noProof="1">
                  <a:solidFill>
                    <a:srgbClr val="333639"/>
                  </a:solidFill>
                  <a:latin typeface="+mn-ea"/>
                  <a:ea typeface="+mn-ea"/>
                  <a:sym typeface="Raleway" panose="020B0503030101060003" charset="0"/>
                </a:endParaRPr>
              </a:p>
            </p:txBody>
          </p:sp>
          <p:sp>
            <p:nvSpPr>
              <p:cNvPr id="507" name="Oval 589"/>
              <p:cNvSpPr>
                <a:spLocks noChangeArrowheads="1"/>
              </p:cNvSpPr>
              <p:nvPr/>
            </p:nvSpPr>
            <p:spPr bwMode="auto">
              <a:xfrm>
                <a:off x="9224963" y="3073401"/>
                <a:ext cx="107950" cy="134938"/>
              </a:xfrm>
              <a:prstGeom prst="ellipse">
                <a:avLst/>
              </a:prstGeom>
              <a:grpFill/>
              <a:ln>
                <a:noFill/>
              </a:ln>
            </p:spPr>
            <p:txBody>
              <a:bodyPr vert="horz" wrap="square" lIns="182880" tIns="91440" rIns="182880" bIns="91440" numCol="1" anchor="t" anchorCtr="0" compatLnSpc="1"/>
              <a:lstStyle/>
              <a:p>
                <a:pPr fontAlgn="base">
                  <a:spcBef>
                    <a:spcPct val="0"/>
                  </a:spcBef>
                  <a:spcAft>
                    <a:spcPct val="0"/>
                  </a:spcAft>
                </a:pPr>
                <a:endParaRPr lang="zh-CN" altLang="en-US" sz="3600" strike="noStrike" noProof="1">
                  <a:solidFill>
                    <a:srgbClr val="333639"/>
                  </a:solidFill>
                  <a:latin typeface="+mn-ea"/>
                  <a:ea typeface="+mn-ea"/>
                  <a:sym typeface="Raleway" panose="020B0503030101060003" charset="0"/>
                </a:endParaRPr>
              </a:p>
            </p:txBody>
          </p:sp>
          <p:sp>
            <p:nvSpPr>
              <p:cNvPr id="508" name="Freeform 590"/>
              <p:cNvSpPr/>
              <p:nvPr/>
            </p:nvSpPr>
            <p:spPr bwMode="auto">
              <a:xfrm>
                <a:off x="9150351" y="3219451"/>
                <a:ext cx="258763" cy="547688"/>
              </a:xfrm>
              <a:custGeom>
                <a:avLst/>
                <a:gdLst>
                  <a:gd name="T0" fmla="*/ 54 w 69"/>
                  <a:gd name="T1" fmla="*/ 1 h 146"/>
                  <a:gd name="T2" fmla="*/ 54 w 69"/>
                  <a:gd name="T3" fmla="*/ 1 h 146"/>
                  <a:gd name="T4" fmla="*/ 47 w 69"/>
                  <a:gd name="T5" fmla="*/ 0 h 146"/>
                  <a:gd name="T6" fmla="*/ 46 w 69"/>
                  <a:gd name="T7" fmla="*/ 1 h 146"/>
                  <a:gd name="T8" fmla="*/ 53 w 69"/>
                  <a:gd name="T9" fmla="*/ 6 h 146"/>
                  <a:gd name="T10" fmla="*/ 45 w 69"/>
                  <a:gd name="T11" fmla="*/ 9 h 146"/>
                  <a:gd name="T12" fmla="*/ 49 w 69"/>
                  <a:gd name="T13" fmla="*/ 15 h 146"/>
                  <a:gd name="T14" fmla="*/ 39 w 69"/>
                  <a:gd name="T15" fmla="*/ 36 h 146"/>
                  <a:gd name="T16" fmla="*/ 38 w 69"/>
                  <a:gd name="T17" fmla="*/ 7 h 146"/>
                  <a:gd name="T18" fmla="*/ 39 w 69"/>
                  <a:gd name="T19" fmla="*/ 6 h 146"/>
                  <a:gd name="T20" fmla="*/ 37 w 69"/>
                  <a:gd name="T21" fmla="*/ 0 h 146"/>
                  <a:gd name="T22" fmla="*/ 32 w 69"/>
                  <a:gd name="T23" fmla="*/ 0 h 146"/>
                  <a:gd name="T24" fmla="*/ 30 w 69"/>
                  <a:gd name="T25" fmla="*/ 6 h 146"/>
                  <a:gd name="T26" fmla="*/ 31 w 69"/>
                  <a:gd name="T27" fmla="*/ 7 h 146"/>
                  <a:gd name="T28" fmla="*/ 30 w 69"/>
                  <a:gd name="T29" fmla="*/ 36 h 146"/>
                  <a:gd name="T30" fmla="*/ 20 w 69"/>
                  <a:gd name="T31" fmla="*/ 15 h 146"/>
                  <a:gd name="T32" fmla="*/ 24 w 69"/>
                  <a:gd name="T33" fmla="*/ 9 h 146"/>
                  <a:gd name="T34" fmla="*/ 16 w 69"/>
                  <a:gd name="T35" fmla="*/ 6 h 146"/>
                  <a:gd name="T36" fmla="*/ 22 w 69"/>
                  <a:gd name="T37" fmla="*/ 1 h 146"/>
                  <a:gd name="T38" fmla="*/ 22 w 69"/>
                  <a:gd name="T39" fmla="*/ 0 h 146"/>
                  <a:gd name="T40" fmla="*/ 15 w 69"/>
                  <a:gd name="T41" fmla="*/ 1 h 146"/>
                  <a:gd name="T42" fmla="*/ 15 w 69"/>
                  <a:gd name="T43" fmla="*/ 1 h 146"/>
                  <a:gd name="T44" fmla="*/ 7 w 69"/>
                  <a:gd name="T45" fmla="*/ 9 h 146"/>
                  <a:gd name="T46" fmla="*/ 0 w 69"/>
                  <a:gd name="T47" fmla="*/ 76 h 146"/>
                  <a:gd name="T48" fmla="*/ 10 w 69"/>
                  <a:gd name="T49" fmla="*/ 77 h 146"/>
                  <a:gd name="T50" fmla="*/ 10 w 69"/>
                  <a:gd name="T51" fmla="*/ 77 h 146"/>
                  <a:gd name="T52" fmla="*/ 11 w 69"/>
                  <a:gd name="T53" fmla="*/ 77 h 146"/>
                  <a:gd name="T54" fmla="*/ 12 w 69"/>
                  <a:gd name="T55" fmla="*/ 77 h 146"/>
                  <a:gd name="T56" fmla="*/ 14 w 69"/>
                  <a:gd name="T57" fmla="*/ 146 h 146"/>
                  <a:gd name="T58" fmla="*/ 33 w 69"/>
                  <a:gd name="T59" fmla="*/ 146 h 146"/>
                  <a:gd name="T60" fmla="*/ 33 w 69"/>
                  <a:gd name="T61" fmla="*/ 77 h 146"/>
                  <a:gd name="T62" fmla="*/ 35 w 69"/>
                  <a:gd name="T63" fmla="*/ 77 h 146"/>
                  <a:gd name="T64" fmla="*/ 38 w 69"/>
                  <a:gd name="T65" fmla="*/ 146 h 146"/>
                  <a:gd name="T66" fmla="*/ 57 w 69"/>
                  <a:gd name="T67" fmla="*/ 146 h 146"/>
                  <a:gd name="T68" fmla="*/ 57 w 69"/>
                  <a:gd name="T69" fmla="*/ 77 h 146"/>
                  <a:gd name="T70" fmla="*/ 59 w 69"/>
                  <a:gd name="T71" fmla="*/ 77 h 146"/>
                  <a:gd name="T72" fmla="*/ 59 w 69"/>
                  <a:gd name="T73" fmla="*/ 77 h 146"/>
                  <a:gd name="T74" fmla="*/ 59 w 69"/>
                  <a:gd name="T75" fmla="*/ 77 h 146"/>
                  <a:gd name="T76" fmla="*/ 69 w 69"/>
                  <a:gd name="T77" fmla="*/ 76 h 146"/>
                  <a:gd name="T78" fmla="*/ 62 w 69"/>
                  <a:gd name="T79" fmla="*/ 9 h 146"/>
                  <a:gd name="T80" fmla="*/ 54 w 69"/>
                  <a:gd name="T81"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 h="146">
                    <a:moveTo>
                      <a:pt x="54" y="1"/>
                    </a:moveTo>
                    <a:cubicBezTo>
                      <a:pt x="54" y="1"/>
                      <a:pt x="54" y="1"/>
                      <a:pt x="54" y="1"/>
                    </a:cubicBezTo>
                    <a:cubicBezTo>
                      <a:pt x="51" y="1"/>
                      <a:pt x="49" y="1"/>
                      <a:pt x="47" y="0"/>
                    </a:cubicBezTo>
                    <a:cubicBezTo>
                      <a:pt x="46" y="1"/>
                      <a:pt x="46" y="1"/>
                      <a:pt x="46" y="1"/>
                    </a:cubicBezTo>
                    <a:cubicBezTo>
                      <a:pt x="53" y="6"/>
                      <a:pt x="53" y="6"/>
                      <a:pt x="53" y="6"/>
                    </a:cubicBezTo>
                    <a:cubicBezTo>
                      <a:pt x="45" y="9"/>
                      <a:pt x="45" y="9"/>
                      <a:pt x="45" y="9"/>
                    </a:cubicBezTo>
                    <a:cubicBezTo>
                      <a:pt x="49" y="15"/>
                      <a:pt x="49" y="15"/>
                      <a:pt x="49" y="15"/>
                    </a:cubicBezTo>
                    <a:cubicBezTo>
                      <a:pt x="39" y="36"/>
                      <a:pt x="39" y="36"/>
                      <a:pt x="39" y="36"/>
                    </a:cubicBezTo>
                    <a:cubicBezTo>
                      <a:pt x="38" y="7"/>
                      <a:pt x="38" y="7"/>
                      <a:pt x="38" y="7"/>
                    </a:cubicBezTo>
                    <a:cubicBezTo>
                      <a:pt x="39" y="6"/>
                      <a:pt x="39" y="6"/>
                      <a:pt x="39" y="6"/>
                    </a:cubicBezTo>
                    <a:cubicBezTo>
                      <a:pt x="37" y="0"/>
                      <a:pt x="37" y="0"/>
                      <a:pt x="37" y="0"/>
                    </a:cubicBezTo>
                    <a:cubicBezTo>
                      <a:pt x="32" y="0"/>
                      <a:pt x="32" y="0"/>
                      <a:pt x="32" y="0"/>
                    </a:cubicBezTo>
                    <a:cubicBezTo>
                      <a:pt x="30" y="6"/>
                      <a:pt x="30" y="6"/>
                      <a:pt x="30" y="6"/>
                    </a:cubicBezTo>
                    <a:cubicBezTo>
                      <a:pt x="31" y="7"/>
                      <a:pt x="31" y="7"/>
                      <a:pt x="31" y="7"/>
                    </a:cubicBezTo>
                    <a:cubicBezTo>
                      <a:pt x="30" y="36"/>
                      <a:pt x="30" y="36"/>
                      <a:pt x="30" y="36"/>
                    </a:cubicBezTo>
                    <a:cubicBezTo>
                      <a:pt x="20" y="15"/>
                      <a:pt x="20" y="15"/>
                      <a:pt x="20" y="15"/>
                    </a:cubicBezTo>
                    <a:cubicBezTo>
                      <a:pt x="24" y="9"/>
                      <a:pt x="24" y="9"/>
                      <a:pt x="24" y="9"/>
                    </a:cubicBezTo>
                    <a:cubicBezTo>
                      <a:pt x="16" y="6"/>
                      <a:pt x="16" y="6"/>
                      <a:pt x="16" y="6"/>
                    </a:cubicBezTo>
                    <a:cubicBezTo>
                      <a:pt x="22" y="1"/>
                      <a:pt x="22" y="1"/>
                      <a:pt x="22" y="1"/>
                    </a:cubicBezTo>
                    <a:cubicBezTo>
                      <a:pt x="22" y="0"/>
                      <a:pt x="22" y="0"/>
                      <a:pt x="22" y="0"/>
                    </a:cubicBezTo>
                    <a:cubicBezTo>
                      <a:pt x="20" y="1"/>
                      <a:pt x="18" y="1"/>
                      <a:pt x="15" y="1"/>
                    </a:cubicBezTo>
                    <a:cubicBezTo>
                      <a:pt x="15" y="1"/>
                      <a:pt x="15" y="1"/>
                      <a:pt x="15" y="1"/>
                    </a:cubicBezTo>
                    <a:cubicBezTo>
                      <a:pt x="11" y="1"/>
                      <a:pt x="7" y="4"/>
                      <a:pt x="7" y="9"/>
                    </a:cubicBezTo>
                    <a:cubicBezTo>
                      <a:pt x="0" y="76"/>
                      <a:pt x="0" y="76"/>
                      <a:pt x="0" y="76"/>
                    </a:cubicBezTo>
                    <a:cubicBezTo>
                      <a:pt x="3" y="77"/>
                      <a:pt x="7" y="77"/>
                      <a:pt x="10" y="77"/>
                    </a:cubicBezTo>
                    <a:cubicBezTo>
                      <a:pt x="10" y="77"/>
                      <a:pt x="10" y="77"/>
                      <a:pt x="10" y="77"/>
                    </a:cubicBezTo>
                    <a:cubicBezTo>
                      <a:pt x="10" y="77"/>
                      <a:pt x="10" y="77"/>
                      <a:pt x="11" y="77"/>
                    </a:cubicBezTo>
                    <a:cubicBezTo>
                      <a:pt x="11" y="77"/>
                      <a:pt x="11" y="77"/>
                      <a:pt x="12" y="77"/>
                    </a:cubicBezTo>
                    <a:cubicBezTo>
                      <a:pt x="14" y="146"/>
                      <a:pt x="14" y="146"/>
                      <a:pt x="14" y="146"/>
                    </a:cubicBezTo>
                    <a:cubicBezTo>
                      <a:pt x="33" y="146"/>
                      <a:pt x="33" y="146"/>
                      <a:pt x="33" y="146"/>
                    </a:cubicBezTo>
                    <a:cubicBezTo>
                      <a:pt x="34" y="126"/>
                      <a:pt x="34" y="91"/>
                      <a:pt x="33" y="77"/>
                    </a:cubicBezTo>
                    <a:cubicBezTo>
                      <a:pt x="34" y="77"/>
                      <a:pt x="35" y="77"/>
                      <a:pt x="35" y="77"/>
                    </a:cubicBezTo>
                    <a:cubicBezTo>
                      <a:pt x="38" y="146"/>
                      <a:pt x="38" y="146"/>
                      <a:pt x="38" y="146"/>
                    </a:cubicBezTo>
                    <a:cubicBezTo>
                      <a:pt x="57" y="146"/>
                      <a:pt x="57" y="146"/>
                      <a:pt x="57" y="146"/>
                    </a:cubicBezTo>
                    <a:cubicBezTo>
                      <a:pt x="58" y="126"/>
                      <a:pt x="57" y="91"/>
                      <a:pt x="57" y="77"/>
                    </a:cubicBezTo>
                    <a:cubicBezTo>
                      <a:pt x="58" y="77"/>
                      <a:pt x="58" y="77"/>
                      <a:pt x="59" y="77"/>
                    </a:cubicBezTo>
                    <a:cubicBezTo>
                      <a:pt x="59" y="77"/>
                      <a:pt x="59" y="77"/>
                      <a:pt x="59" y="77"/>
                    </a:cubicBezTo>
                    <a:cubicBezTo>
                      <a:pt x="59" y="77"/>
                      <a:pt x="59" y="77"/>
                      <a:pt x="59" y="77"/>
                    </a:cubicBezTo>
                    <a:cubicBezTo>
                      <a:pt x="62" y="77"/>
                      <a:pt x="66" y="77"/>
                      <a:pt x="69" y="76"/>
                    </a:cubicBezTo>
                    <a:cubicBezTo>
                      <a:pt x="62" y="9"/>
                      <a:pt x="62" y="9"/>
                      <a:pt x="62" y="9"/>
                    </a:cubicBezTo>
                    <a:cubicBezTo>
                      <a:pt x="62" y="4"/>
                      <a:pt x="58" y="1"/>
                      <a:pt x="54" y="1"/>
                    </a:cubicBezTo>
                    <a:close/>
                  </a:path>
                </a:pathLst>
              </a:custGeom>
              <a:grpFill/>
              <a:ln>
                <a:noFill/>
              </a:ln>
            </p:spPr>
            <p:txBody>
              <a:bodyPr vert="horz" wrap="square" lIns="182880" tIns="91440" rIns="182880" bIns="91440" numCol="1" anchor="t" anchorCtr="0" compatLnSpc="1"/>
              <a:lstStyle/>
              <a:p>
                <a:pPr fontAlgn="base">
                  <a:spcBef>
                    <a:spcPct val="0"/>
                  </a:spcBef>
                  <a:spcAft>
                    <a:spcPct val="0"/>
                  </a:spcAft>
                </a:pPr>
                <a:endParaRPr lang="zh-CN" altLang="en-US" sz="3600" strike="noStrike" noProof="1">
                  <a:solidFill>
                    <a:srgbClr val="333639"/>
                  </a:solidFill>
                  <a:latin typeface="+mn-ea"/>
                  <a:ea typeface="+mn-ea"/>
                  <a:sym typeface="Raleway" panose="020B0503030101060003" charset="0"/>
                </a:endParaRPr>
              </a:p>
            </p:txBody>
          </p:sp>
        </p:grpSp>
      </p:grpSp>
      <p:sp>
        <p:nvSpPr>
          <p:cNvPr id="21516" name="矩形 418"/>
          <p:cNvSpPr/>
          <p:nvPr/>
        </p:nvSpPr>
        <p:spPr>
          <a:xfrm>
            <a:off x="4110038" y="3479800"/>
            <a:ext cx="11636376" cy="1200150"/>
          </a:xfrm>
          <a:prstGeom prst="rect">
            <a:avLst/>
          </a:prstGeom>
          <a:noFill/>
          <a:ln w="9525">
            <a:noFill/>
          </a:ln>
        </p:spPr>
        <p:txBody>
          <a:bodyPr wrap="square" tIns="0" bIns="0" anchor="t">
            <a:spAutoFit/>
          </a:bodyPr>
          <a:lstStyle/>
          <a:p>
            <a:pPr algn="just" eaLnBrk="0" hangingPunct="0">
              <a:lnSpc>
                <a:spcPct val="150000"/>
              </a:lnSpc>
            </a:pPr>
            <a:r>
              <a:rPr lang="en-US" altLang="zh-CN" sz="2600" dirty="0">
                <a:solidFill>
                  <a:srgbClr val="858585"/>
                </a:solidFill>
                <a:latin typeface="黑体" charset="0"/>
                <a:ea typeface="黑体" charset="0"/>
                <a:sym typeface="Raleway" panose="020B0503030101060003" charset="0"/>
              </a:rPr>
              <a:t>海致专注为政府、金融、能源等客户提供大数据处理、分析、挖掘服务，在互联网技术基础上，打造专业、易用的企业级大数据实战应用产品及解决方案。</a:t>
            </a:r>
          </a:p>
        </p:txBody>
      </p:sp>
      <p:sp>
        <p:nvSpPr>
          <p:cNvPr id="21517" name="Shape 85"/>
          <p:cNvSpPr/>
          <p:nvPr/>
        </p:nvSpPr>
        <p:spPr>
          <a:xfrm>
            <a:off x="17037050" y="6541648"/>
            <a:ext cx="2488565" cy="368935"/>
          </a:xfrm>
          <a:prstGeom prst="rect">
            <a:avLst/>
          </a:prstGeom>
          <a:noFill/>
          <a:ln w="9525">
            <a:noFill/>
          </a:ln>
        </p:spPr>
        <p:txBody>
          <a:bodyPr wrap="square" tIns="0" bIns="0" anchor="t">
            <a:spAutoFit/>
          </a:bodyPr>
          <a:lstStyle/>
          <a:p>
            <a:pPr algn="ctr" eaLnBrk="0" hangingPunct="0"/>
            <a:r>
              <a:rPr lang="zh-CN" altLang="zh-CN" sz="2400" b="1" dirty="0">
                <a:solidFill>
                  <a:srgbClr val="3F65A3"/>
                </a:solidFill>
                <a:latin typeface="微软雅黑" panose="020B0503020204020204" pitchFamily="34" charset="-122"/>
                <a:ea typeface="微软雅黑" panose="020B0503020204020204" pitchFamily="34" charset="-122"/>
                <a:sym typeface="汉仪粗黑简" panose="02010609000101010101" charset="-122"/>
              </a:rPr>
              <a:t>北京中关村总部</a:t>
            </a:r>
          </a:p>
        </p:txBody>
      </p:sp>
      <p:sp>
        <p:nvSpPr>
          <p:cNvPr id="21518" name="Shape 86"/>
          <p:cNvSpPr/>
          <p:nvPr/>
        </p:nvSpPr>
        <p:spPr>
          <a:xfrm>
            <a:off x="20879753" y="10559928"/>
            <a:ext cx="2330450" cy="368935"/>
          </a:xfrm>
          <a:prstGeom prst="rect">
            <a:avLst/>
          </a:prstGeom>
          <a:noFill/>
          <a:ln w="9525">
            <a:noFill/>
          </a:ln>
        </p:spPr>
        <p:txBody>
          <a:bodyPr wrap="square" tIns="0" bIns="0" anchor="t">
            <a:spAutoFit/>
          </a:bodyPr>
          <a:lstStyle/>
          <a:p>
            <a:pPr algn="ctr" eaLnBrk="0" hangingPunct="0"/>
            <a:r>
              <a:rPr lang="zh-CN" altLang="en-US" sz="2400" b="1" dirty="0">
                <a:solidFill>
                  <a:srgbClr val="3F65A3"/>
                </a:solidFill>
                <a:latin typeface="微软雅黑" panose="020B0503020204020204" pitchFamily="34" charset="-122"/>
                <a:ea typeface="微软雅黑" panose="020B0503020204020204" pitchFamily="34" charset="-122"/>
                <a:sym typeface="汉仪粗黑简" panose="02010609000101010101" charset="-122"/>
              </a:rPr>
              <a:t>武汉运维中心</a:t>
            </a:r>
          </a:p>
        </p:txBody>
      </p:sp>
      <p:sp>
        <p:nvSpPr>
          <p:cNvPr id="21519" name="Shape 87"/>
          <p:cNvSpPr/>
          <p:nvPr/>
        </p:nvSpPr>
        <p:spPr>
          <a:xfrm>
            <a:off x="20578127" y="6612768"/>
            <a:ext cx="2327276" cy="368935"/>
          </a:xfrm>
          <a:prstGeom prst="rect">
            <a:avLst/>
          </a:prstGeom>
          <a:noFill/>
          <a:ln w="9525">
            <a:noFill/>
          </a:ln>
        </p:spPr>
        <p:txBody>
          <a:bodyPr wrap="square" tIns="0" bIns="0" anchor="t">
            <a:spAutoFit/>
          </a:bodyPr>
          <a:lstStyle/>
          <a:p>
            <a:pPr algn="ctr" eaLnBrk="0" hangingPunct="0"/>
            <a:r>
              <a:rPr lang="zh-CN" altLang="zh-CN" sz="2400" b="1" dirty="0">
                <a:solidFill>
                  <a:srgbClr val="3F65A3"/>
                </a:solidFill>
                <a:latin typeface="微软雅黑" panose="020B0503020204020204" pitchFamily="34" charset="-122"/>
                <a:ea typeface="微软雅黑" panose="020B0503020204020204" pitchFamily="34" charset="-122"/>
                <a:sym typeface="汉仪粗黑简" panose="02010609000101010101" charset="-122"/>
              </a:rPr>
              <a:t>深圳研发中心</a:t>
            </a:r>
          </a:p>
        </p:txBody>
      </p:sp>
      <p:sp>
        <p:nvSpPr>
          <p:cNvPr id="21520" name="Shape 88"/>
          <p:cNvSpPr/>
          <p:nvPr/>
        </p:nvSpPr>
        <p:spPr>
          <a:xfrm>
            <a:off x="17083723" y="10559928"/>
            <a:ext cx="2530476" cy="368935"/>
          </a:xfrm>
          <a:prstGeom prst="rect">
            <a:avLst/>
          </a:prstGeom>
          <a:noFill/>
          <a:ln w="9525">
            <a:noFill/>
          </a:ln>
        </p:spPr>
        <p:txBody>
          <a:bodyPr wrap="square" tIns="0" bIns="0" anchor="t">
            <a:spAutoFit/>
          </a:bodyPr>
          <a:lstStyle/>
          <a:p>
            <a:pPr algn="ctr" eaLnBrk="0" hangingPunct="0"/>
            <a:r>
              <a:rPr lang="zh-CN" altLang="en-US" sz="2400" b="1" dirty="0">
                <a:solidFill>
                  <a:srgbClr val="3F65A3"/>
                </a:solidFill>
                <a:latin typeface="微软雅黑" panose="020B0503020204020204" pitchFamily="34" charset="-122"/>
                <a:ea typeface="微软雅黑" panose="020B0503020204020204" pitchFamily="34" charset="-122"/>
                <a:sym typeface="汉仪粗黑简" panose="02010609000101010101" charset="-122"/>
              </a:rPr>
              <a:t>上海应用中心</a:t>
            </a:r>
          </a:p>
        </p:txBody>
      </p:sp>
      <p:pic>
        <p:nvPicPr>
          <p:cNvPr id="21522" name="image18.png" descr="未标题-2"/>
          <p:cNvPicPr>
            <a:picLocks noChangeAspect="1"/>
          </p:cNvPicPr>
          <p:nvPr/>
        </p:nvPicPr>
        <p:blipFill>
          <a:blip r:embed="rId3"/>
          <a:stretch>
            <a:fillRect/>
          </a:stretch>
        </p:blipFill>
        <p:spPr>
          <a:xfrm>
            <a:off x="20611148" y="3646048"/>
            <a:ext cx="2555240" cy="2477770"/>
          </a:xfrm>
          <a:prstGeom prst="rect">
            <a:avLst/>
          </a:prstGeom>
          <a:noFill/>
          <a:ln w="9525">
            <a:noFill/>
          </a:ln>
        </p:spPr>
      </p:pic>
      <p:pic>
        <p:nvPicPr>
          <p:cNvPr id="431" name="image16.png"/>
          <p:cNvPicPr>
            <a:picLocks noChangeAspect="1"/>
          </p:cNvPicPr>
          <p:nvPr/>
        </p:nvPicPr>
        <p:blipFill>
          <a:blip r:embed="rId4" cstate="print"/>
          <a:stretch>
            <a:fillRect/>
          </a:stretch>
        </p:blipFill>
        <p:spPr>
          <a:xfrm>
            <a:off x="16802418" y="3646048"/>
            <a:ext cx="2722880" cy="2477770"/>
          </a:xfrm>
          <a:prstGeom prst="roundRect">
            <a:avLst/>
          </a:prstGeom>
          <a:ln w="12700">
            <a:miter lim="400000"/>
            <a:headEnd/>
            <a:tailEnd/>
          </a:ln>
        </p:spPr>
      </p:pic>
      <p:pic>
        <p:nvPicPr>
          <p:cNvPr id="432" name="image17.png" descr="/Users/wangfang/Desktop/桌面.jpg桌面"/>
          <p:cNvPicPr>
            <a:picLocks noChangeAspect="1"/>
          </p:cNvPicPr>
          <p:nvPr/>
        </p:nvPicPr>
        <p:blipFill>
          <a:blip r:embed="rId5"/>
          <a:srcRect/>
          <a:stretch>
            <a:fillRect/>
          </a:stretch>
        </p:blipFill>
        <p:spPr>
          <a:xfrm>
            <a:off x="20684173" y="7600828"/>
            <a:ext cx="2722880" cy="2567940"/>
          </a:xfrm>
          <a:prstGeom prst="roundRect">
            <a:avLst/>
          </a:prstGeom>
          <a:ln w="12700">
            <a:miter lim="400000"/>
            <a:headEnd/>
            <a:tailEnd/>
          </a:ln>
        </p:spPr>
      </p:pic>
      <p:cxnSp>
        <p:nvCxnSpPr>
          <p:cNvPr id="21525" name="Straight Connector 571"/>
          <p:cNvCxnSpPr>
            <a:cxnSpLocks noChangeAspect="1"/>
          </p:cNvCxnSpPr>
          <p:nvPr/>
        </p:nvCxnSpPr>
        <p:spPr>
          <a:xfrm flipH="1">
            <a:off x="18963958" y="4679194"/>
            <a:ext cx="34926" cy="0"/>
          </a:xfrm>
          <a:prstGeom prst="line">
            <a:avLst/>
          </a:prstGeom>
          <a:ln w="6350" cap="flat" cmpd="sng">
            <a:solidFill>
              <a:srgbClr val="A6A6A6"/>
            </a:solidFill>
            <a:prstDash val="solid"/>
            <a:round/>
            <a:headEnd type="none" w="med" len="med"/>
            <a:tailEnd type="none" w="med" len="med"/>
          </a:ln>
        </p:spPr>
      </p:cxnSp>
      <p:sp>
        <p:nvSpPr>
          <p:cNvPr id="21526" name="文本框 414"/>
          <p:cNvSpPr txBox="1"/>
          <p:nvPr/>
        </p:nvSpPr>
        <p:spPr>
          <a:xfrm>
            <a:off x="4071938" y="2540000"/>
            <a:ext cx="11375596" cy="706755"/>
          </a:xfrm>
          <a:prstGeom prst="rect">
            <a:avLst/>
          </a:prstGeom>
          <a:noFill/>
          <a:ln w="9525">
            <a:noFill/>
          </a:ln>
        </p:spPr>
        <p:txBody>
          <a:bodyPr wrap="square" anchor="t">
            <a:spAutoFit/>
          </a:bodyPr>
          <a:lstStyle/>
          <a:p>
            <a:pPr eaLnBrk="0" hangingPunct="0"/>
            <a:r>
              <a:rPr lang="zh-CN" altLang="en-US" sz="4000" b="1" dirty="0">
                <a:solidFill>
                  <a:srgbClr val="0070C0"/>
                </a:solidFill>
                <a:latin typeface="黑体" charset="0"/>
                <a:ea typeface="黑体" charset="0"/>
                <a:sym typeface="Raleway" panose="020B0503030101060003" charset="0"/>
              </a:rPr>
              <a:t>专注于数据智能技术赋能中国数字经济发展</a:t>
            </a:r>
          </a:p>
        </p:txBody>
      </p:sp>
      <p:pic>
        <p:nvPicPr>
          <p:cNvPr id="3" name="image17.png" descr="/Users/wangfang/Desktop/国盛3.jpg国盛3"/>
          <p:cNvPicPr>
            <a:picLocks noChangeAspect="1"/>
          </p:cNvPicPr>
          <p:nvPr/>
        </p:nvPicPr>
        <p:blipFill>
          <a:blip r:embed="rId6"/>
          <a:srcRect/>
          <a:stretch>
            <a:fillRect/>
          </a:stretch>
        </p:blipFill>
        <p:spPr>
          <a:xfrm>
            <a:off x="16785273" y="7652898"/>
            <a:ext cx="2805430" cy="2567940"/>
          </a:xfrm>
          <a:prstGeom prst="roundRect">
            <a:avLst/>
          </a:prstGeom>
          <a:ln w="12700">
            <a:miter lim="4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AtlasGraph</a:t>
            </a:r>
            <a:r>
              <a:rPr lang="zh-CN" altLang="en-US" dirty="0"/>
              <a:t>架构概览</a:t>
            </a:r>
            <a:endParaRPr lang="en-US" altLang="zh-CN" dirty="0"/>
          </a:p>
        </p:txBody>
      </p:sp>
      <p:sp>
        <p:nvSpPr>
          <p:cNvPr id="99" name="矩形 98"/>
          <p:cNvSpPr/>
          <p:nvPr/>
        </p:nvSpPr>
        <p:spPr>
          <a:xfrm>
            <a:off x="879157" y="8580120"/>
            <a:ext cx="1800000" cy="2520000"/>
          </a:xfrm>
          <a:prstGeom prst="rect">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a:r>
              <a:rPr lang="zh-CN" altLang="en-US" sz="3200" dirty="0">
                <a:solidFill>
                  <a:schemeClr val="bg1"/>
                </a:solidFill>
                <a:latin typeface="微软雅黑" charset="0"/>
                <a:ea typeface="微软雅黑" charset="0"/>
              </a:rPr>
              <a:t>存储层</a:t>
            </a:r>
          </a:p>
        </p:txBody>
      </p:sp>
      <p:sp>
        <p:nvSpPr>
          <p:cNvPr id="100" name="矩形 99"/>
          <p:cNvSpPr/>
          <p:nvPr/>
        </p:nvSpPr>
        <p:spPr>
          <a:xfrm>
            <a:off x="879157" y="8580120"/>
            <a:ext cx="11880000" cy="2519680"/>
          </a:xfrm>
          <a:prstGeom prst="rect">
            <a:avLst/>
          </a:prstGeom>
          <a:noFill/>
          <a:ln w="12700">
            <a:solidFill>
              <a:schemeClr val="accent5"/>
            </a:solid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a:solidFill>
                  <a:schemeClr val="bg1"/>
                </a:solidFill>
                <a:latin typeface="微软雅黑" charset="0"/>
                <a:ea typeface="微软雅黑" charset="0"/>
              </a:rPr>
              <a:t>     </a:t>
            </a:r>
          </a:p>
        </p:txBody>
      </p:sp>
      <p:sp>
        <p:nvSpPr>
          <p:cNvPr id="61" name="矩形 60"/>
          <p:cNvSpPr/>
          <p:nvPr/>
        </p:nvSpPr>
        <p:spPr>
          <a:xfrm>
            <a:off x="3006407" y="8835390"/>
            <a:ext cx="1656000" cy="93600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a:solidFill>
                  <a:schemeClr val="bg1"/>
                </a:solidFill>
                <a:latin typeface="微软雅黑" charset="0"/>
                <a:ea typeface="微软雅黑" charset="0"/>
                <a:cs typeface="微软雅黑" charset="0"/>
                <a:sym typeface="+mn-ea"/>
              </a:rPr>
              <a:t>副本管理</a:t>
            </a:r>
          </a:p>
          <a:p>
            <a:pPr algn="ctr"/>
            <a:r>
              <a:rPr lang="zh-CN" altLang="en-US" sz="2000">
                <a:solidFill>
                  <a:schemeClr val="bg1"/>
                </a:solidFill>
                <a:latin typeface="微软雅黑" charset="0"/>
                <a:ea typeface="微软雅黑" charset="0"/>
                <a:cs typeface="微软雅黑" charset="0"/>
                <a:sym typeface="+mn-ea"/>
              </a:rPr>
              <a:t>CRAQ</a:t>
            </a:r>
          </a:p>
        </p:txBody>
      </p:sp>
      <p:sp>
        <p:nvSpPr>
          <p:cNvPr id="62" name="矩形 61"/>
          <p:cNvSpPr/>
          <p:nvPr/>
        </p:nvSpPr>
        <p:spPr>
          <a:xfrm>
            <a:off x="3006408" y="9944101"/>
            <a:ext cx="937133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800" dirty="0">
                <a:solidFill>
                  <a:schemeClr val="bg1"/>
                </a:solidFill>
                <a:latin typeface="微软雅黑" charset="0"/>
                <a:ea typeface="微软雅黑" charset="0"/>
                <a:cs typeface="微软雅黑" charset="0"/>
              </a:rPr>
              <a:t>图原生存储</a:t>
            </a:r>
            <a:endParaRPr lang="en-US" altLang="zh-CN" sz="2800" dirty="0">
              <a:solidFill>
                <a:schemeClr val="bg1"/>
              </a:solidFill>
              <a:latin typeface="微软雅黑" charset="0"/>
              <a:ea typeface="微软雅黑" charset="0"/>
              <a:cs typeface="微软雅黑" charset="0"/>
            </a:endParaRPr>
          </a:p>
        </p:txBody>
      </p:sp>
      <p:sp>
        <p:nvSpPr>
          <p:cNvPr id="63" name="矩形 62"/>
          <p:cNvSpPr/>
          <p:nvPr/>
        </p:nvSpPr>
        <p:spPr>
          <a:xfrm>
            <a:off x="8798697" y="8835390"/>
            <a:ext cx="1656000" cy="93600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dirty="0">
                <a:solidFill>
                  <a:schemeClr val="bg1"/>
                </a:solidFill>
                <a:latin typeface="微软雅黑" charset="0"/>
                <a:ea typeface="微软雅黑" charset="0"/>
                <a:cs typeface="微软雅黑" charset="0"/>
              </a:rPr>
              <a:t>索引</a:t>
            </a:r>
          </a:p>
          <a:p>
            <a:pPr algn="ctr"/>
            <a:r>
              <a:rPr lang="en-US" altLang="zh-CN" sz="2000">
                <a:solidFill>
                  <a:schemeClr val="bg1"/>
                </a:solidFill>
                <a:latin typeface="微软雅黑" charset="0"/>
                <a:ea typeface="微软雅黑" charset="0"/>
                <a:cs typeface="微软雅黑" charset="0"/>
              </a:rPr>
              <a:t>LSM-Tree</a:t>
            </a:r>
            <a:endParaRPr lang="en-US" altLang="zh-CN" sz="2000" dirty="0">
              <a:solidFill>
                <a:schemeClr val="bg1"/>
              </a:solidFill>
              <a:latin typeface="微软雅黑" charset="0"/>
              <a:ea typeface="微软雅黑" charset="0"/>
              <a:cs typeface="微软雅黑" charset="0"/>
            </a:endParaRPr>
          </a:p>
        </p:txBody>
      </p:sp>
      <p:sp>
        <p:nvSpPr>
          <p:cNvPr id="64" name="矩形 63"/>
          <p:cNvSpPr/>
          <p:nvPr/>
        </p:nvSpPr>
        <p:spPr>
          <a:xfrm>
            <a:off x="4937897" y="8835390"/>
            <a:ext cx="1656000" cy="93600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dirty="0">
                <a:solidFill>
                  <a:schemeClr val="bg1"/>
                </a:solidFill>
                <a:latin typeface="微软雅黑" charset="0"/>
                <a:ea typeface="微软雅黑" charset="0"/>
                <a:cs typeface="微软雅黑" charset="0"/>
              </a:rPr>
              <a:t>容灾保障</a:t>
            </a:r>
            <a:endParaRPr lang="en-US" altLang="zh-CN" sz="2000" dirty="0">
              <a:solidFill>
                <a:schemeClr val="bg1"/>
              </a:solidFill>
              <a:latin typeface="微软雅黑" charset="0"/>
              <a:ea typeface="微软雅黑" charset="0"/>
              <a:cs typeface="微软雅黑" charset="0"/>
            </a:endParaRPr>
          </a:p>
          <a:p>
            <a:pPr algn="ctr"/>
            <a:r>
              <a:rPr lang="zh-CN" altLang="en-US" sz="2000" dirty="0">
                <a:solidFill>
                  <a:schemeClr val="bg1"/>
                </a:solidFill>
                <a:latin typeface="微软雅黑" charset="0"/>
                <a:ea typeface="微软雅黑" charset="0"/>
                <a:cs typeface="微软雅黑" charset="0"/>
              </a:rPr>
              <a:t>（</a:t>
            </a:r>
            <a:r>
              <a:rPr lang="en-US" altLang="zh-CN" sz="2000" dirty="0">
                <a:solidFill>
                  <a:schemeClr val="bg1"/>
                </a:solidFill>
                <a:latin typeface="微软雅黑" charset="0"/>
                <a:ea typeface="微软雅黑" charset="0"/>
                <a:cs typeface="微软雅黑" charset="0"/>
              </a:rPr>
              <a:t>BR</a:t>
            </a:r>
            <a:r>
              <a:rPr lang="zh-CN" altLang="en-US" sz="2000" dirty="0">
                <a:solidFill>
                  <a:schemeClr val="bg1"/>
                </a:solidFill>
                <a:latin typeface="微软雅黑" charset="0"/>
                <a:ea typeface="微软雅黑" charset="0"/>
                <a:cs typeface="微软雅黑" charset="0"/>
              </a:rPr>
              <a:t>）</a:t>
            </a:r>
            <a:endParaRPr lang="en-US" altLang="zh-CN" sz="2000" dirty="0">
              <a:solidFill>
                <a:schemeClr val="bg1"/>
              </a:solidFill>
              <a:latin typeface="微软雅黑" charset="0"/>
              <a:ea typeface="微软雅黑" charset="0"/>
              <a:cs typeface="微软雅黑" charset="0"/>
            </a:endParaRPr>
          </a:p>
        </p:txBody>
      </p:sp>
      <p:sp>
        <p:nvSpPr>
          <p:cNvPr id="68" name="矩形 67"/>
          <p:cNvSpPr/>
          <p:nvPr/>
        </p:nvSpPr>
        <p:spPr>
          <a:xfrm>
            <a:off x="879157" y="5756910"/>
            <a:ext cx="1800000" cy="2520000"/>
          </a:xfrm>
          <a:prstGeom prst="rect">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a:r>
              <a:rPr lang="zh-CN" altLang="en-US" sz="3200" dirty="0">
                <a:solidFill>
                  <a:schemeClr val="bg1"/>
                </a:solidFill>
                <a:latin typeface="微软雅黑" charset="0"/>
                <a:ea typeface="微软雅黑" charset="0"/>
              </a:rPr>
              <a:t>元数据层</a:t>
            </a:r>
            <a:endParaRPr lang="en-US" altLang="zh-CN" sz="3200" dirty="0">
              <a:solidFill>
                <a:schemeClr val="bg1"/>
              </a:solidFill>
              <a:latin typeface="微软雅黑" charset="0"/>
              <a:ea typeface="微软雅黑" charset="0"/>
            </a:endParaRPr>
          </a:p>
        </p:txBody>
      </p:sp>
      <p:sp>
        <p:nvSpPr>
          <p:cNvPr id="69" name="矩形 68"/>
          <p:cNvSpPr/>
          <p:nvPr/>
        </p:nvSpPr>
        <p:spPr>
          <a:xfrm>
            <a:off x="879157" y="5756910"/>
            <a:ext cx="11880000" cy="2519680"/>
          </a:xfrm>
          <a:prstGeom prst="rect">
            <a:avLst/>
          </a:prstGeom>
          <a:noFill/>
          <a:ln w="12700">
            <a:solidFill>
              <a:schemeClr val="accent5"/>
            </a:solid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a:solidFill>
                  <a:schemeClr val="bg1"/>
                </a:solidFill>
                <a:latin typeface="微软雅黑" charset="0"/>
                <a:ea typeface="微软雅黑" charset="0"/>
              </a:rPr>
              <a:t>     </a:t>
            </a:r>
          </a:p>
        </p:txBody>
      </p:sp>
      <p:sp>
        <p:nvSpPr>
          <p:cNvPr id="70" name="矩形 69"/>
          <p:cNvSpPr/>
          <p:nvPr/>
        </p:nvSpPr>
        <p:spPr>
          <a:xfrm>
            <a:off x="6868297" y="8835390"/>
            <a:ext cx="1656000" cy="93600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a:solidFill>
                  <a:schemeClr val="bg1"/>
                </a:solidFill>
                <a:latin typeface="微软雅黑" charset="0"/>
                <a:ea typeface="微软雅黑" charset="0"/>
                <a:cs typeface="微软雅黑" charset="0"/>
              </a:rPr>
              <a:t>事务管理</a:t>
            </a:r>
            <a:endParaRPr lang="en-US" altLang="zh-CN" sz="2000">
              <a:solidFill>
                <a:schemeClr val="bg1"/>
              </a:solidFill>
              <a:latin typeface="微软雅黑" charset="0"/>
              <a:ea typeface="微软雅黑" charset="0"/>
              <a:cs typeface="微软雅黑" charset="0"/>
            </a:endParaRPr>
          </a:p>
          <a:p>
            <a:pPr algn="ctr"/>
            <a:r>
              <a:rPr lang="en-US" altLang="zh-CN" sz="2000">
                <a:solidFill>
                  <a:schemeClr val="bg1"/>
                </a:solidFill>
                <a:latin typeface="微软雅黑" charset="0"/>
                <a:ea typeface="微软雅黑" charset="0"/>
                <a:cs typeface="微软雅黑" charset="0"/>
              </a:rPr>
              <a:t>MVOCC</a:t>
            </a:r>
          </a:p>
        </p:txBody>
      </p:sp>
      <p:sp>
        <p:nvSpPr>
          <p:cNvPr id="78" name="矩形 77"/>
          <p:cNvSpPr/>
          <p:nvPr/>
        </p:nvSpPr>
        <p:spPr>
          <a:xfrm>
            <a:off x="879157" y="3784600"/>
            <a:ext cx="1800000" cy="1668780"/>
          </a:xfrm>
          <a:prstGeom prst="rect">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a:r>
              <a:rPr lang="zh-CN" altLang="en-US" sz="3200" dirty="0">
                <a:solidFill>
                  <a:schemeClr val="bg1"/>
                </a:solidFill>
                <a:latin typeface="微软雅黑" charset="0"/>
                <a:ea typeface="微软雅黑" charset="0"/>
              </a:rPr>
              <a:t>计算层</a:t>
            </a:r>
            <a:endParaRPr lang="en-US" altLang="zh-CN" sz="3200" dirty="0">
              <a:solidFill>
                <a:schemeClr val="bg1"/>
              </a:solidFill>
              <a:latin typeface="微软雅黑" charset="0"/>
              <a:ea typeface="微软雅黑" charset="0"/>
            </a:endParaRPr>
          </a:p>
        </p:txBody>
      </p:sp>
      <p:sp>
        <p:nvSpPr>
          <p:cNvPr id="79" name="矩形 78"/>
          <p:cNvSpPr/>
          <p:nvPr/>
        </p:nvSpPr>
        <p:spPr>
          <a:xfrm>
            <a:off x="880427" y="3784600"/>
            <a:ext cx="11880000" cy="1668780"/>
          </a:xfrm>
          <a:prstGeom prst="rect">
            <a:avLst/>
          </a:prstGeom>
          <a:noFill/>
          <a:ln w="12700">
            <a:solidFill>
              <a:schemeClr val="accent5"/>
            </a:solid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a:solidFill>
                  <a:schemeClr val="bg1"/>
                </a:solidFill>
                <a:latin typeface="微软雅黑" charset="0"/>
                <a:ea typeface="微软雅黑" charset="0"/>
              </a:rPr>
              <a:t>     </a:t>
            </a:r>
          </a:p>
        </p:txBody>
      </p:sp>
      <p:sp>
        <p:nvSpPr>
          <p:cNvPr id="80" name="矩形 79"/>
          <p:cNvSpPr/>
          <p:nvPr/>
        </p:nvSpPr>
        <p:spPr>
          <a:xfrm>
            <a:off x="3006407" y="4171951"/>
            <a:ext cx="165600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dirty="0">
                <a:solidFill>
                  <a:schemeClr val="bg1"/>
                </a:solidFill>
                <a:latin typeface="微软雅黑" charset="0"/>
                <a:ea typeface="微软雅黑" charset="0"/>
                <a:cs typeface="微软雅黑" charset="0"/>
                <a:sym typeface="+mn-ea"/>
              </a:rPr>
              <a:t>Cypher</a:t>
            </a:r>
          </a:p>
          <a:p>
            <a:pPr lvl="0" algn="ctr"/>
            <a:r>
              <a:rPr lang="zh-CN" altLang="en-US" sz="2000" dirty="0">
                <a:solidFill>
                  <a:schemeClr val="bg1"/>
                </a:solidFill>
                <a:latin typeface="微软雅黑" charset="0"/>
                <a:ea typeface="微软雅黑" charset="0"/>
                <a:cs typeface="微软雅黑" charset="0"/>
                <a:sym typeface="+mn-ea"/>
              </a:rPr>
              <a:t>AST</a:t>
            </a:r>
          </a:p>
          <a:p>
            <a:pPr lvl="0" algn="ctr"/>
            <a:r>
              <a:rPr lang="zh-CN" altLang="en-US" sz="2000" dirty="0">
                <a:solidFill>
                  <a:schemeClr val="bg1"/>
                </a:solidFill>
                <a:latin typeface="微软雅黑" charset="0"/>
                <a:ea typeface="微软雅黑" charset="0"/>
                <a:cs typeface="微软雅黑" charset="0"/>
                <a:sym typeface="+mn-ea"/>
              </a:rPr>
              <a:t>优化器</a:t>
            </a:r>
          </a:p>
        </p:txBody>
      </p:sp>
      <p:sp>
        <p:nvSpPr>
          <p:cNvPr id="82" name="矩形 81"/>
          <p:cNvSpPr/>
          <p:nvPr/>
        </p:nvSpPr>
        <p:spPr>
          <a:xfrm>
            <a:off x="8751887" y="4173221"/>
            <a:ext cx="165600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dirty="0">
                <a:solidFill>
                  <a:schemeClr val="bg1"/>
                </a:solidFill>
                <a:latin typeface="微软雅黑" charset="0"/>
                <a:ea typeface="微软雅黑" charset="0"/>
                <a:cs typeface="微软雅黑" charset="0"/>
                <a:sym typeface="+mn-ea"/>
              </a:rPr>
              <a:t>图计算</a:t>
            </a:r>
          </a:p>
        </p:txBody>
      </p:sp>
      <p:sp>
        <p:nvSpPr>
          <p:cNvPr id="83" name="矩形 82"/>
          <p:cNvSpPr/>
          <p:nvPr/>
        </p:nvSpPr>
        <p:spPr>
          <a:xfrm>
            <a:off x="4921567" y="4171951"/>
            <a:ext cx="165600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dirty="0">
                <a:solidFill>
                  <a:schemeClr val="bg1"/>
                </a:solidFill>
                <a:latin typeface="微软雅黑" charset="0"/>
                <a:ea typeface="微软雅黑" charset="0"/>
                <a:cs typeface="微软雅黑" charset="0"/>
                <a:sym typeface="+mn-ea"/>
              </a:rPr>
              <a:t>内存加速引擎</a:t>
            </a:r>
          </a:p>
        </p:txBody>
      </p:sp>
      <p:sp>
        <p:nvSpPr>
          <p:cNvPr id="84" name="矩形 83"/>
          <p:cNvSpPr/>
          <p:nvPr/>
        </p:nvSpPr>
        <p:spPr>
          <a:xfrm>
            <a:off x="6836727" y="3900171"/>
            <a:ext cx="1656000" cy="144185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dirty="0">
                <a:solidFill>
                  <a:schemeClr val="bg1"/>
                </a:solidFill>
                <a:latin typeface="微软雅黑" charset="0"/>
                <a:ea typeface="微软雅黑" charset="0"/>
                <a:cs typeface="微软雅黑" charset="0"/>
                <a:sym typeface="+mn-ea"/>
              </a:rPr>
              <a:t>服务接口</a:t>
            </a:r>
          </a:p>
          <a:p>
            <a:pPr lvl="0" algn="ctr"/>
            <a:r>
              <a:rPr lang="en-US" altLang="zh-CN" sz="2000" dirty="0">
                <a:solidFill>
                  <a:schemeClr val="bg1"/>
                </a:solidFill>
                <a:latin typeface="微软雅黑" charset="0"/>
                <a:ea typeface="微软雅黑" charset="0"/>
                <a:cs typeface="微软雅黑" charset="0"/>
                <a:sym typeface="+mn-ea"/>
              </a:rPr>
              <a:t>HTTP/RPC</a:t>
            </a:r>
          </a:p>
          <a:p>
            <a:pPr lvl="0" algn="ctr"/>
            <a:r>
              <a:rPr lang="en-US" altLang="zh-CN" sz="2000" dirty="0">
                <a:solidFill>
                  <a:schemeClr val="bg1"/>
                </a:solidFill>
                <a:latin typeface="微软雅黑" charset="0"/>
                <a:ea typeface="微软雅黑" charset="0"/>
                <a:cs typeface="微软雅黑" charset="0"/>
                <a:sym typeface="+mn-ea"/>
              </a:rPr>
              <a:t>Spark</a:t>
            </a:r>
            <a:r>
              <a:rPr lang="zh-CN" altLang="en-US" sz="2000" dirty="0">
                <a:solidFill>
                  <a:schemeClr val="bg1"/>
                </a:solidFill>
                <a:latin typeface="微软雅黑" charset="0"/>
                <a:ea typeface="微软雅黑" charset="0"/>
                <a:cs typeface="微软雅黑" charset="0"/>
                <a:sym typeface="+mn-ea"/>
              </a:rPr>
              <a:t>连接器</a:t>
            </a:r>
            <a:endParaRPr lang="en-US" altLang="zh-CN" sz="2000" dirty="0">
              <a:solidFill>
                <a:schemeClr val="bg1"/>
              </a:solidFill>
              <a:latin typeface="微软雅黑" charset="0"/>
              <a:ea typeface="微软雅黑" charset="0"/>
              <a:cs typeface="微软雅黑" charset="0"/>
              <a:sym typeface="+mn-ea"/>
            </a:endParaRPr>
          </a:p>
          <a:p>
            <a:pPr lvl="0" algn="ctr"/>
            <a:r>
              <a:rPr lang="en-US" altLang="zh-CN" sz="2000" dirty="0">
                <a:solidFill>
                  <a:schemeClr val="bg1"/>
                </a:solidFill>
                <a:latin typeface="微软雅黑" charset="0"/>
                <a:ea typeface="微软雅黑" charset="0"/>
                <a:cs typeface="微软雅黑" charset="0"/>
                <a:sym typeface="+mn-ea"/>
              </a:rPr>
              <a:t>Python UDF</a:t>
            </a:r>
          </a:p>
        </p:txBody>
      </p:sp>
      <p:sp>
        <p:nvSpPr>
          <p:cNvPr id="85" name="矩形 84"/>
          <p:cNvSpPr/>
          <p:nvPr/>
        </p:nvSpPr>
        <p:spPr>
          <a:xfrm>
            <a:off x="10729097" y="8835390"/>
            <a:ext cx="1656000" cy="93600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dirty="0">
                <a:solidFill>
                  <a:schemeClr val="bg1"/>
                </a:solidFill>
                <a:latin typeface="微软雅黑" charset="0"/>
                <a:ea typeface="微软雅黑" charset="0"/>
                <a:cs typeface="微软雅黑" charset="0"/>
              </a:rPr>
              <a:t>执行器</a:t>
            </a:r>
          </a:p>
        </p:txBody>
      </p:sp>
      <p:sp>
        <p:nvSpPr>
          <p:cNvPr id="65" name="矩形 64"/>
          <p:cNvSpPr/>
          <p:nvPr/>
        </p:nvSpPr>
        <p:spPr>
          <a:xfrm>
            <a:off x="4883778" y="6015991"/>
            <a:ext cx="165481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dirty="0">
                <a:solidFill>
                  <a:schemeClr val="bg1"/>
                </a:solidFill>
                <a:latin typeface="微软雅黑" charset="0"/>
                <a:ea typeface="微软雅黑" charset="0"/>
                <a:cs typeface="微软雅黑" charset="0"/>
              </a:rPr>
              <a:t>索引管理</a:t>
            </a:r>
            <a:endParaRPr lang="en-US" altLang="zh-CN" sz="2800" dirty="0">
              <a:solidFill>
                <a:schemeClr val="bg1"/>
              </a:solidFill>
              <a:latin typeface="微软雅黑" charset="0"/>
              <a:ea typeface="微软雅黑" charset="0"/>
              <a:cs typeface="微软雅黑" charset="0"/>
            </a:endParaRPr>
          </a:p>
        </p:txBody>
      </p:sp>
      <p:sp>
        <p:nvSpPr>
          <p:cNvPr id="71" name="矩形 70"/>
          <p:cNvSpPr/>
          <p:nvPr/>
        </p:nvSpPr>
        <p:spPr>
          <a:xfrm>
            <a:off x="3006407" y="7123431"/>
            <a:ext cx="938276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800" dirty="0">
                <a:solidFill>
                  <a:schemeClr val="bg1"/>
                </a:solidFill>
                <a:latin typeface="微软雅黑" charset="0"/>
                <a:ea typeface="微软雅黑" charset="0"/>
                <a:cs typeface="微软雅黑" charset="0"/>
              </a:rPr>
              <a:t>一致性存储 </a:t>
            </a:r>
            <a:r>
              <a:rPr lang="en-US" altLang="zh-CN" sz="2800" dirty="0">
                <a:solidFill>
                  <a:schemeClr val="bg1"/>
                </a:solidFill>
                <a:latin typeface="微软雅黑" charset="0"/>
                <a:ea typeface="微软雅黑" charset="0"/>
                <a:cs typeface="微软雅黑" charset="0"/>
              </a:rPr>
              <a:t>RAFT</a:t>
            </a:r>
          </a:p>
        </p:txBody>
      </p:sp>
      <p:sp>
        <p:nvSpPr>
          <p:cNvPr id="73" name="矩形 72"/>
          <p:cNvSpPr/>
          <p:nvPr/>
        </p:nvSpPr>
        <p:spPr>
          <a:xfrm>
            <a:off x="6831958" y="6015991"/>
            <a:ext cx="165481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dirty="0">
                <a:solidFill>
                  <a:schemeClr val="bg1"/>
                </a:solidFill>
                <a:latin typeface="微软雅黑" charset="0"/>
                <a:ea typeface="微软雅黑" charset="0"/>
                <a:cs typeface="微软雅黑" charset="0"/>
              </a:rPr>
              <a:t>分片管理</a:t>
            </a:r>
          </a:p>
        </p:txBody>
      </p:sp>
      <p:sp>
        <p:nvSpPr>
          <p:cNvPr id="75" name="矩形 74"/>
          <p:cNvSpPr/>
          <p:nvPr/>
        </p:nvSpPr>
        <p:spPr>
          <a:xfrm>
            <a:off x="3006407" y="6015991"/>
            <a:ext cx="158400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dirty="0">
                <a:solidFill>
                  <a:schemeClr val="bg1"/>
                </a:solidFill>
                <a:latin typeface="微软雅黑" charset="0"/>
                <a:ea typeface="微软雅黑" charset="0"/>
                <a:cs typeface="微软雅黑" charset="0"/>
              </a:rPr>
              <a:t>元数据</a:t>
            </a:r>
          </a:p>
        </p:txBody>
      </p:sp>
      <p:sp>
        <p:nvSpPr>
          <p:cNvPr id="76" name="矩形 75"/>
          <p:cNvSpPr/>
          <p:nvPr/>
        </p:nvSpPr>
        <p:spPr>
          <a:xfrm>
            <a:off x="8780138" y="6015991"/>
            <a:ext cx="165481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dirty="0">
                <a:solidFill>
                  <a:schemeClr val="bg1"/>
                </a:solidFill>
                <a:latin typeface="微软雅黑" charset="0"/>
                <a:ea typeface="微软雅黑" charset="0"/>
                <a:cs typeface="微软雅黑" charset="0"/>
              </a:rPr>
              <a:t>集群管理</a:t>
            </a:r>
          </a:p>
        </p:txBody>
      </p:sp>
      <p:sp>
        <p:nvSpPr>
          <p:cNvPr id="86" name="矩形 85"/>
          <p:cNvSpPr/>
          <p:nvPr/>
        </p:nvSpPr>
        <p:spPr>
          <a:xfrm>
            <a:off x="10728318" y="6015991"/>
            <a:ext cx="165481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2000" dirty="0">
                <a:solidFill>
                  <a:schemeClr val="bg1"/>
                </a:solidFill>
                <a:latin typeface="微软雅黑" charset="0"/>
                <a:ea typeface="微软雅黑" charset="0"/>
                <a:cs typeface="微软雅黑" charset="0"/>
              </a:rPr>
              <a:t>用户权限</a:t>
            </a:r>
          </a:p>
        </p:txBody>
      </p:sp>
      <p:sp>
        <p:nvSpPr>
          <p:cNvPr id="90" name="矩形 89"/>
          <p:cNvSpPr/>
          <p:nvPr/>
        </p:nvSpPr>
        <p:spPr>
          <a:xfrm>
            <a:off x="10667047" y="4171951"/>
            <a:ext cx="165600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2000" dirty="0">
                <a:solidFill>
                  <a:schemeClr val="bg1"/>
                </a:solidFill>
                <a:latin typeface="微软雅黑" charset="0"/>
                <a:ea typeface="微软雅黑" charset="0"/>
                <a:cs typeface="微软雅黑" charset="0"/>
                <a:sym typeface="+mn-ea"/>
              </a:rPr>
              <a:t>GNN</a:t>
            </a:r>
            <a:endParaRPr lang="zh-CN" altLang="en-US" sz="2000" dirty="0">
              <a:solidFill>
                <a:schemeClr val="bg1"/>
              </a:solidFill>
              <a:latin typeface="微软雅黑" charset="0"/>
              <a:ea typeface="微软雅黑" charset="0"/>
              <a:cs typeface="微软雅黑" charset="0"/>
              <a:sym typeface="+mn-ea"/>
            </a:endParaRPr>
          </a:p>
        </p:txBody>
      </p:sp>
      <p:sp>
        <p:nvSpPr>
          <p:cNvPr id="91" name="矩形 90"/>
          <p:cNvSpPr/>
          <p:nvPr/>
        </p:nvSpPr>
        <p:spPr>
          <a:xfrm>
            <a:off x="880427" y="1855470"/>
            <a:ext cx="1800000" cy="1668780"/>
          </a:xfrm>
          <a:prstGeom prst="rect">
            <a:avLst/>
          </a:prstGeom>
          <a:solidFill>
            <a:schemeClr val="accent5"/>
          </a:solid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a:r>
              <a:rPr lang="zh-CN" altLang="en-US" sz="3200">
                <a:solidFill>
                  <a:schemeClr val="bg1"/>
                </a:solidFill>
                <a:latin typeface="微软雅黑" charset="0"/>
                <a:ea typeface="微软雅黑" charset="0"/>
              </a:rPr>
              <a:t>应用层</a:t>
            </a:r>
          </a:p>
        </p:txBody>
      </p:sp>
      <p:sp>
        <p:nvSpPr>
          <p:cNvPr id="92" name="矩形 91"/>
          <p:cNvSpPr/>
          <p:nvPr/>
        </p:nvSpPr>
        <p:spPr>
          <a:xfrm>
            <a:off x="881697" y="1855470"/>
            <a:ext cx="11880000" cy="1668780"/>
          </a:xfrm>
          <a:prstGeom prst="rect">
            <a:avLst/>
          </a:prstGeom>
          <a:noFill/>
          <a:ln w="12700">
            <a:solidFill>
              <a:schemeClr val="accent5"/>
            </a:solid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a:solidFill>
                  <a:schemeClr val="bg1"/>
                </a:solidFill>
                <a:latin typeface="微软雅黑" charset="0"/>
                <a:ea typeface="微软雅黑" charset="0"/>
              </a:rPr>
              <a:t>     </a:t>
            </a:r>
          </a:p>
        </p:txBody>
      </p:sp>
      <p:sp>
        <p:nvSpPr>
          <p:cNvPr id="93" name="矩形 92"/>
          <p:cNvSpPr/>
          <p:nvPr/>
        </p:nvSpPr>
        <p:spPr>
          <a:xfrm>
            <a:off x="9597708" y="2231391"/>
            <a:ext cx="272161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2400">
                <a:solidFill>
                  <a:schemeClr val="bg1"/>
                </a:solidFill>
                <a:latin typeface="微软雅黑" charset="0"/>
                <a:ea typeface="微软雅黑" charset="0"/>
                <a:cs typeface="微软雅黑" charset="0"/>
                <a:sym typeface="+mn-ea"/>
              </a:rPr>
              <a:t>Atlas</a:t>
            </a:r>
          </a:p>
          <a:p>
            <a:pPr lvl="0" algn="ctr"/>
            <a:r>
              <a:rPr lang="zh-CN" altLang="en-US" sz="2400">
                <a:solidFill>
                  <a:schemeClr val="bg1"/>
                </a:solidFill>
                <a:latin typeface="微软雅黑" charset="0"/>
                <a:ea typeface="微软雅黑" charset="0"/>
                <a:cs typeface="微软雅黑" charset="0"/>
                <a:sym typeface="+mn-ea"/>
              </a:rPr>
              <a:t>图平台</a:t>
            </a:r>
          </a:p>
        </p:txBody>
      </p:sp>
      <p:sp>
        <p:nvSpPr>
          <p:cNvPr id="95" name="矩形 94"/>
          <p:cNvSpPr/>
          <p:nvPr/>
        </p:nvSpPr>
        <p:spPr>
          <a:xfrm>
            <a:off x="3006408" y="2231391"/>
            <a:ext cx="272415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2400">
                <a:solidFill>
                  <a:schemeClr val="bg1"/>
                </a:solidFill>
                <a:latin typeface="微软雅黑" charset="0"/>
                <a:ea typeface="微软雅黑" charset="0"/>
                <a:cs typeface="微软雅黑" charset="0"/>
                <a:sym typeface="+mn-ea"/>
              </a:rPr>
              <a:t>Atlas</a:t>
            </a:r>
          </a:p>
          <a:p>
            <a:pPr lvl="0" algn="ctr"/>
            <a:r>
              <a:rPr lang="en-US" altLang="zh-CN" sz="2400">
                <a:solidFill>
                  <a:schemeClr val="bg1"/>
                </a:solidFill>
                <a:latin typeface="微软雅黑" charset="0"/>
                <a:ea typeface="微软雅黑" charset="0"/>
                <a:cs typeface="微软雅黑" charset="0"/>
                <a:sym typeface="+mn-ea"/>
              </a:rPr>
              <a:t>Studio</a:t>
            </a:r>
          </a:p>
        </p:txBody>
      </p:sp>
      <p:sp>
        <p:nvSpPr>
          <p:cNvPr id="96" name="矩形 95"/>
          <p:cNvSpPr/>
          <p:nvPr/>
        </p:nvSpPr>
        <p:spPr>
          <a:xfrm>
            <a:off x="6303328" y="2231391"/>
            <a:ext cx="2721610" cy="935990"/>
          </a:xfrm>
          <a:prstGeom prst="rect">
            <a:avLst/>
          </a:prstGeom>
          <a:solidFill>
            <a:schemeClr val="accent5"/>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sz="2400">
                <a:solidFill>
                  <a:schemeClr val="bg1"/>
                </a:solidFill>
                <a:latin typeface="微软雅黑" charset="0"/>
                <a:ea typeface="微软雅黑" charset="0"/>
                <a:cs typeface="微软雅黑" charset="0"/>
                <a:sym typeface="+mn-ea"/>
              </a:rPr>
              <a:t>Atlas</a:t>
            </a:r>
          </a:p>
          <a:p>
            <a:pPr lvl="0" algn="ctr"/>
            <a:r>
              <a:rPr lang="en-US" altLang="zh-CN" sz="2400">
                <a:solidFill>
                  <a:schemeClr val="bg1"/>
                </a:solidFill>
                <a:latin typeface="微软雅黑" charset="0"/>
                <a:ea typeface="微软雅黑" charset="0"/>
                <a:cs typeface="微软雅黑" charset="0"/>
                <a:sym typeface="+mn-ea"/>
              </a:rPr>
              <a:t>Client</a:t>
            </a:r>
          </a:p>
        </p:txBody>
      </p:sp>
      <p:sp>
        <p:nvSpPr>
          <p:cNvPr id="109" name="矩形 108"/>
          <p:cNvSpPr/>
          <p:nvPr/>
        </p:nvSpPr>
        <p:spPr>
          <a:xfrm>
            <a:off x="879158" y="11403330"/>
            <a:ext cx="1799590" cy="1296000"/>
          </a:xfrm>
          <a:prstGeom prst="rect">
            <a:avLst/>
          </a:prstGeom>
          <a:solidFill>
            <a:schemeClr val="accent3"/>
          </a:solidFill>
          <a:ln w="1905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a:r>
              <a:rPr lang="zh-CN" altLang="en-US" sz="3200">
                <a:solidFill>
                  <a:schemeClr val="bg1"/>
                </a:solidFill>
                <a:latin typeface="微软雅黑" charset="0"/>
                <a:ea typeface="微软雅黑" charset="0"/>
              </a:rPr>
              <a:t>基础</a:t>
            </a:r>
          </a:p>
          <a:p>
            <a:pPr algn="ctr"/>
            <a:r>
              <a:rPr lang="zh-CN" altLang="en-US" sz="3200">
                <a:solidFill>
                  <a:schemeClr val="bg1"/>
                </a:solidFill>
                <a:latin typeface="微软雅黑" charset="0"/>
                <a:ea typeface="微软雅黑" charset="0"/>
              </a:rPr>
              <a:t>设施</a:t>
            </a:r>
          </a:p>
        </p:txBody>
      </p:sp>
      <p:sp>
        <p:nvSpPr>
          <p:cNvPr id="110" name="矩形 109"/>
          <p:cNvSpPr/>
          <p:nvPr/>
        </p:nvSpPr>
        <p:spPr>
          <a:xfrm>
            <a:off x="3006407" y="11686541"/>
            <a:ext cx="4521200" cy="720090"/>
          </a:xfrm>
          <a:prstGeom prst="rect">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2800">
                <a:solidFill>
                  <a:schemeClr val="bg1"/>
                </a:solidFill>
                <a:latin typeface="微软雅黑" charset="0"/>
                <a:ea typeface="微软雅黑" charset="0"/>
                <a:cs typeface="微软雅黑" charset="0"/>
              </a:rPr>
              <a:t>Docker/K8S/VM</a:t>
            </a:r>
          </a:p>
        </p:txBody>
      </p:sp>
      <p:sp>
        <p:nvSpPr>
          <p:cNvPr id="111" name="矩形 110"/>
          <p:cNvSpPr/>
          <p:nvPr/>
        </p:nvSpPr>
        <p:spPr>
          <a:xfrm>
            <a:off x="881697" y="11402060"/>
            <a:ext cx="11880000" cy="1296000"/>
          </a:xfrm>
          <a:prstGeom prst="rect">
            <a:avLst/>
          </a:prstGeom>
          <a:noFill/>
          <a:ln w="12700">
            <a:solidFill>
              <a:schemeClr val="accent3"/>
            </a:solid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2400">
                <a:solidFill>
                  <a:schemeClr val="bg1"/>
                </a:solidFill>
                <a:latin typeface="微软雅黑" charset="0"/>
                <a:ea typeface="微软雅黑" charset="0"/>
              </a:rPr>
              <a:t>     </a:t>
            </a:r>
          </a:p>
        </p:txBody>
      </p:sp>
      <p:sp>
        <p:nvSpPr>
          <p:cNvPr id="112" name="矩形 111"/>
          <p:cNvSpPr/>
          <p:nvPr/>
        </p:nvSpPr>
        <p:spPr>
          <a:xfrm>
            <a:off x="7894638" y="11686541"/>
            <a:ext cx="4494530" cy="720090"/>
          </a:xfrm>
          <a:prstGeom prst="rect">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zh-CN" sz="2800">
                <a:solidFill>
                  <a:schemeClr val="bg1"/>
                </a:solidFill>
                <a:latin typeface="微软雅黑" charset="0"/>
                <a:ea typeface="微软雅黑" charset="0"/>
                <a:cs typeface="微软雅黑" charset="0"/>
              </a:rPr>
              <a:t>X86/ARM</a:t>
            </a:r>
          </a:p>
        </p:txBody>
      </p:sp>
      <p:pic>
        <p:nvPicPr>
          <p:cNvPr id="113" name="图片 112" descr="jiekou-2"/>
          <p:cNvPicPr>
            <a:picLocks noChangeAspect="1"/>
          </p:cNvPicPr>
          <p:nvPr/>
        </p:nvPicPr>
        <p:blipFill>
          <a:blip r:embed="rId2"/>
          <a:stretch>
            <a:fillRect/>
          </a:stretch>
        </p:blipFill>
        <p:spPr>
          <a:xfrm>
            <a:off x="13952876" y="9343803"/>
            <a:ext cx="1800000" cy="1799590"/>
          </a:xfrm>
          <a:prstGeom prst="rect">
            <a:avLst/>
          </a:prstGeom>
        </p:spPr>
      </p:pic>
      <p:pic>
        <p:nvPicPr>
          <p:cNvPr id="114" name="图片 113" descr="jiasu"/>
          <p:cNvPicPr>
            <a:picLocks noChangeAspect="1"/>
          </p:cNvPicPr>
          <p:nvPr/>
        </p:nvPicPr>
        <p:blipFill>
          <a:blip r:embed="rId3"/>
          <a:stretch>
            <a:fillRect/>
          </a:stretch>
        </p:blipFill>
        <p:spPr>
          <a:xfrm>
            <a:off x="13706157" y="2110740"/>
            <a:ext cx="2016000" cy="2016000"/>
          </a:xfrm>
          <a:prstGeom prst="rect">
            <a:avLst/>
          </a:prstGeom>
        </p:spPr>
      </p:pic>
      <p:pic>
        <p:nvPicPr>
          <p:cNvPr id="116" name="图片 115" descr="hunhe"/>
          <p:cNvPicPr>
            <a:picLocks noChangeAspect="1"/>
          </p:cNvPicPr>
          <p:nvPr/>
        </p:nvPicPr>
        <p:blipFill>
          <a:blip r:embed="rId4"/>
          <a:stretch>
            <a:fillRect/>
          </a:stretch>
        </p:blipFill>
        <p:spPr>
          <a:xfrm>
            <a:off x="13844876" y="5496130"/>
            <a:ext cx="2016000" cy="2016000"/>
          </a:xfrm>
          <a:prstGeom prst="rect">
            <a:avLst/>
          </a:prstGeom>
        </p:spPr>
      </p:pic>
      <p:sp>
        <p:nvSpPr>
          <p:cNvPr id="118" name="矩形 117"/>
          <p:cNvSpPr/>
          <p:nvPr/>
        </p:nvSpPr>
        <p:spPr>
          <a:xfrm>
            <a:off x="15957867" y="2327911"/>
            <a:ext cx="7518400" cy="251841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nSpc>
                <a:spcPct val="200000"/>
              </a:lnSpc>
            </a:pPr>
            <a:r>
              <a:rPr lang="en-US" altLang="zh-CN" sz="2800" dirty="0">
                <a:solidFill>
                  <a:schemeClr val="tx1">
                    <a:lumMod val="75000"/>
                    <a:lumOff val="25000"/>
                  </a:schemeClr>
                </a:solidFill>
                <a:latin typeface="微软雅黑" charset="0"/>
                <a:ea typeface="微软雅黑" charset="0"/>
                <a:cs typeface="微软雅黑" charset="0"/>
                <a:sym typeface="+mn-ea"/>
              </a:rPr>
              <a:t>- </a:t>
            </a:r>
            <a:r>
              <a:rPr lang="zh-CN" altLang="en-US" sz="2800" dirty="0">
                <a:solidFill>
                  <a:schemeClr val="tx1">
                    <a:lumMod val="75000"/>
                    <a:lumOff val="25000"/>
                  </a:schemeClr>
                </a:solidFill>
                <a:latin typeface="微软雅黑" charset="0"/>
                <a:ea typeface="微软雅黑" charset="0"/>
                <a:cs typeface="微软雅黑" charset="0"/>
                <a:sym typeface="+mn-ea"/>
              </a:rPr>
              <a:t>基于</a:t>
            </a:r>
            <a:r>
              <a:rPr lang="en-US" altLang="zh-CN" sz="2800" dirty="0">
                <a:solidFill>
                  <a:schemeClr val="tx1">
                    <a:lumMod val="75000"/>
                    <a:lumOff val="25000"/>
                  </a:schemeClr>
                </a:solidFill>
                <a:latin typeface="微软雅黑" charset="0"/>
                <a:ea typeface="微软雅黑" charset="0"/>
                <a:cs typeface="微软雅黑" charset="0"/>
                <a:sym typeface="+mn-ea"/>
              </a:rPr>
              <a:t>RUST</a:t>
            </a:r>
            <a:r>
              <a:rPr lang="zh-CN" altLang="en-US" sz="2800" dirty="0">
                <a:solidFill>
                  <a:schemeClr val="tx1">
                    <a:lumMod val="75000"/>
                    <a:lumOff val="25000"/>
                  </a:schemeClr>
                </a:solidFill>
                <a:latin typeface="微软雅黑" charset="0"/>
                <a:ea typeface="微软雅黑" charset="0"/>
                <a:cs typeface="微软雅黑" charset="0"/>
                <a:sym typeface="+mn-ea"/>
              </a:rPr>
              <a:t>语言保证性能优势</a:t>
            </a:r>
          </a:p>
          <a:p>
            <a:pPr>
              <a:lnSpc>
                <a:spcPct val="200000"/>
              </a:lnSpc>
            </a:pPr>
            <a:r>
              <a:rPr lang="en-US" altLang="zh-CN" sz="2800" dirty="0">
                <a:solidFill>
                  <a:schemeClr val="tx1">
                    <a:lumMod val="75000"/>
                    <a:lumOff val="25000"/>
                  </a:schemeClr>
                </a:solidFill>
                <a:latin typeface="微软雅黑" charset="0"/>
                <a:ea typeface="微软雅黑" charset="0"/>
                <a:cs typeface="微软雅黑" charset="0"/>
                <a:sym typeface="+mn-ea"/>
              </a:rPr>
              <a:t>- </a:t>
            </a:r>
            <a:r>
              <a:rPr lang="zh-CN" altLang="en-US" sz="2800" dirty="0">
                <a:solidFill>
                  <a:schemeClr val="tx1">
                    <a:lumMod val="75000"/>
                    <a:lumOff val="25000"/>
                  </a:schemeClr>
                </a:solidFill>
                <a:latin typeface="微软雅黑" charset="0"/>
                <a:ea typeface="微软雅黑" charset="0"/>
                <a:cs typeface="微软雅黑" charset="0"/>
                <a:sym typeface="+mn-ea"/>
              </a:rPr>
              <a:t>分布式架构性能可线性扩展</a:t>
            </a:r>
          </a:p>
          <a:p>
            <a:pPr>
              <a:lnSpc>
                <a:spcPct val="200000"/>
              </a:lnSpc>
            </a:pPr>
            <a:r>
              <a:rPr lang="en-US" altLang="zh-CN" sz="2800" dirty="0">
                <a:solidFill>
                  <a:schemeClr val="tx1">
                    <a:lumMod val="75000"/>
                    <a:lumOff val="25000"/>
                  </a:schemeClr>
                </a:solidFill>
                <a:latin typeface="微软雅黑" charset="0"/>
                <a:ea typeface="微软雅黑" charset="0"/>
                <a:cs typeface="微软雅黑" charset="0"/>
                <a:sym typeface="+mn-ea"/>
              </a:rPr>
              <a:t>- </a:t>
            </a:r>
            <a:r>
              <a:rPr lang="zh-CN" altLang="en-US" sz="2800" dirty="0">
                <a:solidFill>
                  <a:schemeClr val="tx1">
                    <a:lumMod val="75000"/>
                    <a:lumOff val="25000"/>
                  </a:schemeClr>
                </a:solidFill>
                <a:latin typeface="微软雅黑" charset="0"/>
                <a:ea typeface="微软雅黑" charset="0"/>
                <a:cs typeface="微软雅黑" charset="0"/>
                <a:sym typeface="+mn-ea"/>
              </a:rPr>
              <a:t>针对大规模图优化的存算引擎</a:t>
            </a:r>
          </a:p>
        </p:txBody>
      </p:sp>
      <p:sp>
        <p:nvSpPr>
          <p:cNvPr id="120" name="矩形 119"/>
          <p:cNvSpPr/>
          <p:nvPr/>
        </p:nvSpPr>
        <p:spPr>
          <a:xfrm>
            <a:off x="16096586" y="9470393"/>
            <a:ext cx="7518400" cy="251841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nSpc>
                <a:spcPct val="200000"/>
              </a:lnSpc>
            </a:pPr>
            <a:r>
              <a:rPr lang="en-US" altLang="zh-CN" sz="2800" dirty="0">
                <a:solidFill>
                  <a:schemeClr val="tx1">
                    <a:lumMod val="75000"/>
                    <a:lumOff val="25000"/>
                  </a:schemeClr>
                </a:solidFill>
                <a:latin typeface="微软雅黑" charset="0"/>
                <a:ea typeface="微软雅黑" charset="0"/>
                <a:cs typeface="微软雅黑" charset="0"/>
                <a:sym typeface="+mn-ea"/>
              </a:rPr>
              <a:t>- </a:t>
            </a:r>
            <a:r>
              <a:rPr lang="zh-CN" altLang="en-US" sz="2800" dirty="0">
                <a:solidFill>
                  <a:schemeClr val="tx1">
                    <a:lumMod val="75000"/>
                    <a:lumOff val="25000"/>
                  </a:schemeClr>
                </a:solidFill>
                <a:latin typeface="微软雅黑" charset="0"/>
                <a:ea typeface="微软雅黑" charset="0"/>
                <a:cs typeface="微软雅黑" charset="0"/>
                <a:sym typeface="+mn-ea"/>
              </a:rPr>
              <a:t>配合Atlas图平台，实现无代码图分析</a:t>
            </a:r>
          </a:p>
          <a:p>
            <a:pPr>
              <a:lnSpc>
                <a:spcPct val="200000"/>
              </a:lnSpc>
            </a:pPr>
            <a:r>
              <a:rPr lang="en-US" altLang="zh-CN" sz="2800" dirty="0">
                <a:solidFill>
                  <a:schemeClr val="tx1">
                    <a:lumMod val="75000"/>
                    <a:lumOff val="25000"/>
                  </a:schemeClr>
                </a:solidFill>
                <a:latin typeface="微软雅黑" charset="0"/>
                <a:ea typeface="微软雅黑" charset="0"/>
                <a:cs typeface="微软雅黑" charset="0"/>
                <a:sym typeface="+mn-ea"/>
              </a:rPr>
              <a:t>- Query</a:t>
            </a:r>
            <a:r>
              <a:rPr lang="zh-CN" altLang="en-US" sz="2800" dirty="0">
                <a:solidFill>
                  <a:schemeClr val="tx1">
                    <a:lumMod val="75000"/>
                    <a:lumOff val="25000"/>
                  </a:schemeClr>
                </a:solidFill>
                <a:latin typeface="微软雅黑" charset="0"/>
                <a:ea typeface="微软雅黑" charset="0"/>
                <a:cs typeface="微软雅黑" charset="0"/>
                <a:sym typeface="+mn-ea"/>
              </a:rPr>
              <a:t>性能分析模块，启发式提示优化</a:t>
            </a:r>
          </a:p>
          <a:p>
            <a:pPr>
              <a:lnSpc>
                <a:spcPct val="200000"/>
              </a:lnSpc>
            </a:pPr>
            <a:r>
              <a:rPr lang="en-US" altLang="zh-CN" sz="2800" dirty="0">
                <a:solidFill>
                  <a:schemeClr val="tx1">
                    <a:lumMod val="75000"/>
                    <a:lumOff val="25000"/>
                  </a:schemeClr>
                </a:solidFill>
                <a:latin typeface="微软雅黑" charset="0"/>
                <a:ea typeface="微软雅黑" charset="0"/>
                <a:cs typeface="微软雅黑" charset="0"/>
                <a:sym typeface="+mn-ea"/>
              </a:rPr>
              <a:t>- </a:t>
            </a:r>
            <a:r>
              <a:rPr lang="zh-CN" altLang="en-US" sz="2800" dirty="0">
                <a:solidFill>
                  <a:schemeClr val="tx1">
                    <a:lumMod val="75000"/>
                    <a:lumOff val="25000"/>
                  </a:schemeClr>
                </a:solidFill>
                <a:latin typeface="微软雅黑" charset="0"/>
                <a:ea typeface="微软雅黑" charset="0"/>
                <a:cs typeface="微软雅黑" charset="0"/>
                <a:sym typeface="+mn-ea"/>
              </a:rPr>
              <a:t>内置多种分析函数，面向分析师友好</a:t>
            </a:r>
          </a:p>
        </p:txBody>
      </p:sp>
      <p:sp>
        <p:nvSpPr>
          <p:cNvPr id="121" name="矩形 120"/>
          <p:cNvSpPr/>
          <p:nvPr/>
        </p:nvSpPr>
        <p:spPr>
          <a:xfrm>
            <a:off x="16096586" y="5733621"/>
            <a:ext cx="7518400" cy="251841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nSpc>
                <a:spcPct val="200000"/>
              </a:lnSpc>
            </a:pPr>
            <a:r>
              <a:rPr lang="en-US" altLang="zh-CN" sz="2800" dirty="0">
                <a:solidFill>
                  <a:schemeClr val="tx1">
                    <a:lumMod val="75000"/>
                    <a:lumOff val="25000"/>
                  </a:schemeClr>
                </a:solidFill>
                <a:latin typeface="微软雅黑" charset="0"/>
                <a:ea typeface="微软雅黑" charset="0"/>
                <a:cs typeface="微软雅黑" charset="0"/>
                <a:sym typeface="+mn-ea"/>
              </a:rPr>
              <a:t>-MVOCC</a:t>
            </a:r>
            <a:r>
              <a:rPr lang="zh-CN" altLang="en-US" sz="2800" dirty="0">
                <a:solidFill>
                  <a:schemeClr val="tx1">
                    <a:lumMod val="75000"/>
                    <a:lumOff val="25000"/>
                  </a:schemeClr>
                </a:solidFill>
                <a:latin typeface="微软雅黑" charset="0"/>
                <a:ea typeface="微软雅黑" charset="0"/>
                <a:cs typeface="微软雅黑" charset="0"/>
                <a:sym typeface="+mn-ea"/>
              </a:rPr>
              <a:t>保证事务一致性</a:t>
            </a:r>
            <a:endParaRPr lang="en-US" altLang="zh-CN" sz="2800" dirty="0">
              <a:solidFill>
                <a:schemeClr val="tx1">
                  <a:lumMod val="75000"/>
                  <a:lumOff val="25000"/>
                </a:schemeClr>
              </a:solidFill>
              <a:latin typeface="微软雅黑" charset="0"/>
              <a:ea typeface="微软雅黑" charset="0"/>
              <a:cs typeface="微软雅黑" charset="0"/>
              <a:sym typeface="+mn-ea"/>
            </a:endParaRPr>
          </a:p>
          <a:p>
            <a:pPr>
              <a:lnSpc>
                <a:spcPct val="200000"/>
              </a:lnSpc>
            </a:pPr>
            <a:r>
              <a:rPr lang="en-US" altLang="zh-CN" sz="2800" dirty="0">
                <a:solidFill>
                  <a:schemeClr val="tx1">
                    <a:lumMod val="75000"/>
                    <a:lumOff val="25000"/>
                  </a:schemeClr>
                </a:solidFill>
                <a:latin typeface="微软雅黑" charset="0"/>
                <a:ea typeface="微软雅黑" charset="0"/>
                <a:cs typeface="微软雅黑" charset="0"/>
                <a:sym typeface="+mn-ea"/>
              </a:rPr>
              <a:t>-</a:t>
            </a:r>
            <a:r>
              <a:rPr lang="zh-CN" altLang="en-US" sz="2800" dirty="0">
                <a:solidFill>
                  <a:schemeClr val="tx1">
                    <a:lumMod val="75000"/>
                    <a:lumOff val="25000"/>
                  </a:schemeClr>
                </a:solidFill>
                <a:latin typeface="微软雅黑" charset="0"/>
                <a:ea typeface="微软雅黑" charset="0"/>
                <a:cs typeface="微软雅黑" charset="0"/>
                <a:sym typeface="+mn-ea"/>
              </a:rPr>
              <a:t>多副本管理保证数据服务高可用</a:t>
            </a:r>
            <a:endParaRPr lang="en-US" altLang="zh-CN" sz="2800" dirty="0">
              <a:solidFill>
                <a:schemeClr val="tx1">
                  <a:lumMod val="75000"/>
                  <a:lumOff val="25000"/>
                </a:schemeClr>
              </a:solidFill>
              <a:latin typeface="微软雅黑" charset="0"/>
              <a:ea typeface="微软雅黑" charset="0"/>
              <a:cs typeface="微软雅黑" charset="0"/>
              <a:sym typeface="+mn-ea"/>
            </a:endParaRPr>
          </a:p>
          <a:p>
            <a:pPr>
              <a:lnSpc>
                <a:spcPct val="200000"/>
              </a:lnSpc>
            </a:pPr>
            <a:r>
              <a:rPr lang="en-US" altLang="zh-CN" sz="2800" dirty="0">
                <a:solidFill>
                  <a:schemeClr val="tx1">
                    <a:lumMod val="75000"/>
                    <a:lumOff val="25000"/>
                  </a:schemeClr>
                </a:solidFill>
                <a:latin typeface="微软雅黑" charset="0"/>
                <a:ea typeface="微软雅黑" charset="0"/>
                <a:cs typeface="微软雅黑" charset="0"/>
                <a:sym typeface="+mn-ea"/>
              </a:rPr>
              <a:t>-</a:t>
            </a:r>
            <a:r>
              <a:rPr lang="zh-CN" altLang="en-US" sz="2800" dirty="0">
                <a:solidFill>
                  <a:schemeClr val="tx1">
                    <a:lumMod val="75000"/>
                    <a:lumOff val="25000"/>
                  </a:schemeClr>
                </a:solidFill>
                <a:latin typeface="微软雅黑" charset="0"/>
                <a:ea typeface="微软雅黑" charset="0"/>
                <a:cs typeface="微软雅黑" charset="0"/>
                <a:sym typeface="+mn-ea"/>
              </a:rPr>
              <a:t>在线备份提供容灾保障</a:t>
            </a:r>
            <a:endParaRPr lang="en-US" altLang="zh-CN" sz="2800" dirty="0">
              <a:solidFill>
                <a:schemeClr val="tx1">
                  <a:lumMod val="75000"/>
                  <a:lumOff val="25000"/>
                </a:schemeClr>
              </a:solidFill>
              <a:latin typeface="微软雅黑" charset="0"/>
              <a:ea typeface="微软雅黑" charset="0"/>
              <a:cs typeface="微软雅黑" charset="0"/>
              <a:sym typeface="+mn-ea"/>
            </a:endParaRPr>
          </a:p>
        </p:txBody>
      </p:sp>
      <p:sp>
        <p:nvSpPr>
          <p:cNvPr id="122" name="矩形 121"/>
          <p:cNvSpPr/>
          <p:nvPr/>
        </p:nvSpPr>
        <p:spPr>
          <a:xfrm>
            <a:off x="13812837" y="4126230"/>
            <a:ext cx="1800860" cy="93726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gn="ctr">
              <a:lnSpc>
                <a:spcPct val="100000"/>
              </a:lnSpc>
            </a:pPr>
            <a:r>
              <a:rPr lang="zh-CN" altLang="en-US" sz="4800" u="sng">
                <a:solidFill>
                  <a:schemeClr val="tx1">
                    <a:lumMod val="75000"/>
                    <a:lumOff val="25000"/>
                  </a:schemeClr>
                </a:solidFill>
                <a:latin typeface="微软雅黑" charset="0"/>
                <a:ea typeface="微软雅黑" charset="0"/>
                <a:cs typeface="微软雅黑" charset="0"/>
                <a:sym typeface="+mn-ea"/>
              </a:rPr>
              <a:t>高速</a:t>
            </a:r>
          </a:p>
        </p:txBody>
      </p:sp>
      <p:sp>
        <p:nvSpPr>
          <p:cNvPr id="123" name="矩形 122"/>
          <p:cNvSpPr/>
          <p:nvPr/>
        </p:nvSpPr>
        <p:spPr>
          <a:xfrm>
            <a:off x="13951556" y="11236962"/>
            <a:ext cx="1800860" cy="93726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gn="ctr">
              <a:lnSpc>
                <a:spcPct val="100000"/>
              </a:lnSpc>
            </a:pPr>
            <a:r>
              <a:rPr lang="zh-CN" altLang="en-US" sz="4800" u="sng">
                <a:solidFill>
                  <a:schemeClr val="tx1">
                    <a:lumMod val="75000"/>
                    <a:lumOff val="25000"/>
                  </a:schemeClr>
                </a:solidFill>
                <a:latin typeface="微软雅黑" charset="0"/>
                <a:ea typeface="微软雅黑" charset="0"/>
                <a:cs typeface="微软雅黑" charset="0"/>
                <a:sym typeface="+mn-ea"/>
              </a:rPr>
              <a:t>易用</a:t>
            </a:r>
          </a:p>
        </p:txBody>
      </p:sp>
      <p:sp>
        <p:nvSpPr>
          <p:cNvPr id="124" name="矩形 123"/>
          <p:cNvSpPr/>
          <p:nvPr/>
        </p:nvSpPr>
        <p:spPr>
          <a:xfrm>
            <a:off x="13951556" y="7512890"/>
            <a:ext cx="1800860" cy="93726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gn="ctr">
              <a:lnSpc>
                <a:spcPct val="100000"/>
              </a:lnSpc>
            </a:pPr>
            <a:r>
              <a:rPr lang="zh-CN" altLang="en-US" sz="4800" u="sng" dirty="0">
                <a:solidFill>
                  <a:schemeClr val="tx1">
                    <a:lumMod val="75000"/>
                    <a:lumOff val="25000"/>
                  </a:schemeClr>
                </a:solidFill>
                <a:latin typeface="微软雅黑" charset="0"/>
                <a:ea typeface="微软雅黑" charset="0"/>
                <a:cs typeface="微软雅黑" charset="0"/>
                <a:sym typeface="+mn-ea"/>
              </a:rPr>
              <a:t>可靠</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a:t>Why Rust</a:t>
            </a:r>
            <a:r>
              <a:rPr lang="zh-CN" altLang="en-US"/>
              <a:t>？</a:t>
            </a:r>
          </a:p>
        </p:txBody>
      </p:sp>
      <p:sp>
        <p:nvSpPr>
          <p:cNvPr id="4" name="文本框 3"/>
          <p:cNvSpPr txBox="1"/>
          <p:nvPr/>
        </p:nvSpPr>
        <p:spPr>
          <a:xfrm>
            <a:off x="2224405" y="3961765"/>
            <a:ext cx="12678410" cy="7181850"/>
          </a:xfrm>
          <a:prstGeom prst="rect">
            <a:avLst/>
          </a:prstGeom>
          <a:noFill/>
        </p:spPr>
        <p:txBody>
          <a:bodyPr wrap="square" rtlCol="0">
            <a:spAutoFit/>
          </a:bodyPr>
          <a:lstStyle/>
          <a:p>
            <a:pPr algn="l">
              <a:lnSpc>
                <a:spcPct val="120000"/>
              </a:lnSpc>
            </a:pPr>
            <a:r>
              <a:rPr lang="zh-CN" altLang="en-US" sz="4800" b="1" dirty="0">
                <a:solidFill>
                  <a:srgbClr val="206AE9"/>
                </a:solidFill>
                <a:latin typeface="Microsoft YaHei UI" panose="020B0503020204020204" pitchFamily="34" charset="-122"/>
                <a:ea typeface="Microsoft YaHei UI" panose="020B0503020204020204" pitchFamily="34" charset="-122"/>
                <a:sym typeface="+mn-ea"/>
              </a:rPr>
              <a:t>Performance</a:t>
            </a:r>
            <a:endParaRPr lang="zh-CN" altLang="en-US" sz="40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en-US" altLang="zh-CN" sz="4000" dirty="0">
                <a:latin typeface="Yuanti SC Regular" panose="02010600040101010101" charset="-122"/>
                <a:ea typeface="Yuanti SC Regular" panose="02010600040101010101" charset="-122"/>
                <a:cs typeface="Yuanti SC Regular" panose="02010600040101010101" charset="-122"/>
                <a:sym typeface="+mn-ea"/>
              </a:rPr>
              <a:t>B</a:t>
            </a:r>
            <a:r>
              <a:rPr lang="zh-CN" altLang="en-US" sz="4000" dirty="0">
                <a:latin typeface="Yuanti SC Regular" panose="02010600040101010101" charset="-122"/>
                <a:ea typeface="Yuanti SC Regular" panose="02010600040101010101" charset="-122"/>
                <a:cs typeface="Yuanti SC Regular" panose="02010600040101010101" charset="-122"/>
                <a:sym typeface="+mn-ea"/>
              </a:rPr>
              <a:t>lazingly fast and memory-efficient</a:t>
            </a:r>
          </a:p>
          <a:p>
            <a:pPr marL="1028700" lvl="1" indent="-571500" algn="l">
              <a:lnSpc>
                <a:spcPct val="120000"/>
              </a:lnSpc>
              <a:buFont typeface="Arial" panose="020B0604020202090204" pitchFamily="34" charset="0"/>
              <a:buChar char="•"/>
            </a:pPr>
            <a:r>
              <a:rPr lang="en-US" altLang="zh-CN" sz="4000" dirty="0">
                <a:latin typeface="Yuanti SC Regular" panose="02010600040101010101" charset="-122"/>
                <a:ea typeface="Yuanti SC Regular" panose="02010600040101010101" charset="-122"/>
                <a:cs typeface="Yuanti SC Regular" panose="02010600040101010101" charset="-122"/>
                <a:sym typeface="+mn-ea"/>
              </a:rPr>
              <a:t>N</a:t>
            </a:r>
            <a:r>
              <a:rPr lang="zh-CN" altLang="en-US" sz="4000" dirty="0">
                <a:latin typeface="Yuanti SC Regular" panose="02010600040101010101" charset="-122"/>
                <a:ea typeface="Yuanti SC Regular" panose="02010600040101010101" charset="-122"/>
                <a:cs typeface="Yuanti SC Regular" panose="02010600040101010101" charset="-122"/>
                <a:sym typeface="+mn-ea"/>
              </a:rPr>
              <a:t>o runtime or garbage collector</a:t>
            </a:r>
          </a:p>
          <a:p>
            <a:pPr algn="l">
              <a:lnSpc>
                <a:spcPct val="120000"/>
              </a:lnSpc>
            </a:pPr>
            <a:r>
              <a:rPr lang="zh-CN" altLang="en-US" sz="4800" b="1" dirty="0">
                <a:solidFill>
                  <a:srgbClr val="206AE9"/>
                </a:solidFill>
                <a:latin typeface="Microsoft YaHei UI" panose="020B0503020204020204" pitchFamily="34" charset="-122"/>
                <a:ea typeface="Microsoft YaHei UI" panose="020B0503020204020204" pitchFamily="34" charset="-122"/>
                <a:sym typeface="+mn-ea"/>
              </a:rPr>
              <a:t>Reliability</a:t>
            </a:r>
            <a:endParaRPr lang="zh-CN" altLang="en-US" sz="40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Guaranteed memory safety</a:t>
            </a: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“Fearless Concurrency”</a:t>
            </a:r>
          </a:p>
          <a:p>
            <a:pPr algn="l">
              <a:lnSpc>
                <a:spcPct val="120000"/>
              </a:lnSpc>
            </a:pPr>
            <a:r>
              <a:rPr lang="zh-CN" altLang="en-US" sz="4800" b="1" dirty="0">
                <a:solidFill>
                  <a:srgbClr val="206AE9"/>
                </a:solidFill>
                <a:latin typeface="Microsoft YaHei UI" panose="020B0503020204020204" pitchFamily="34" charset="-122"/>
                <a:ea typeface="Microsoft YaHei UI" panose="020B0503020204020204" pitchFamily="34" charset="-122"/>
                <a:sym typeface="+mn-ea"/>
              </a:rPr>
              <a:t>Productivity</a:t>
            </a: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Modern development tools</a:t>
            </a: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Lots of amazing libraries</a:t>
            </a:r>
          </a:p>
        </p:txBody>
      </p:sp>
      <p:pic>
        <p:nvPicPr>
          <p:cNvPr id="3" name="图片 2"/>
          <p:cNvPicPr>
            <a:picLocks noChangeAspect="1"/>
          </p:cNvPicPr>
          <p:nvPr/>
        </p:nvPicPr>
        <p:blipFill>
          <a:blip r:embed="rId3"/>
          <a:stretch>
            <a:fillRect/>
          </a:stretch>
        </p:blipFill>
        <p:spPr>
          <a:xfrm>
            <a:off x="16043910" y="4232910"/>
            <a:ext cx="3876040" cy="3876040"/>
          </a:xfrm>
          <a:prstGeom prst="rect">
            <a:avLst/>
          </a:prstGeom>
        </p:spPr>
      </p:pic>
      <p:sp>
        <p:nvSpPr>
          <p:cNvPr id="5" name="文本框 4"/>
          <p:cNvSpPr txBox="1"/>
          <p:nvPr/>
        </p:nvSpPr>
        <p:spPr>
          <a:xfrm>
            <a:off x="14203680" y="8456930"/>
            <a:ext cx="7557135" cy="645160"/>
          </a:xfrm>
          <a:prstGeom prst="rect">
            <a:avLst/>
          </a:prstGeom>
          <a:noFill/>
        </p:spPr>
        <p:txBody>
          <a:bodyPr wrap="square" rtlCol="0" anchor="t">
            <a:spAutoFit/>
          </a:bodyPr>
          <a:lstStyle/>
          <a:p>
            <a:pPr algn="l"/>
            <a:r>
              <a:rPr lang="en-US" altLang="zh-CN" sz="3600">
                <a:latin typeface="Yuanti SC Regular" panose="02010600040101010101" charset="-122"/>
                <a:ea typeface="Yuanti SC Regular" panose="02010600040101010101" charset="-122"/>
                <a:cs typeface="Yuanti SC Regular" panose="02010600040101010101" charset="-122"/>
                <a:sym typeface="+mn-ea"/>
              </a:rPr>
              <a:t>R</a:t>
            </a:r>
            <a:r>
              <a:rPr lang="zh-CN" altLang="en-US" sz="3600">
                <a:latin typeface="Yuanti SC Regular" panose="02010600040101010101" charset="-122"/>
                <a:ea typeface="Yuanti SC Regular" panose="02010600040101010101" charset="-122"/>
                <a:cs typeface="Yuanti SC Regular" panose="02010600040101010101" charset="-122"/>
                <a:sym typeface="+mn-ea"/>
              </a:rPr>
              <a:t>ust编译通过了bug比cpp少上百倍</a:t>
            </a:r>
            <a:r>
              <a:rPr lang="en-US" altLang="zh-CN" sz="3600">
                <a:latin typeface="Yuanti SC Regular" panose="02010600040101010101" charset="-122"/>
                <a:ea typeface="Yuanti SC Regular" panose="02010600040101010101" charset="-122"/>
                <a:cs typeface="Yuanti SC Regular" panose="02010600040101010101" charset="-122"/>
                <a:sym typeface="+mn-ea"/>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 </a:t>
            </a:r>
            <a:r>
              <a:rPr lang="zh-CN" altLang="en-US"/>
              <a:t>图模型——</a:t>
            </a:r>
            <a:r>
              <a:t>Labeled Property Graph Model</a:t>
            </a:r>
          </a:p>
        </p:txBody>
      </p:sp>
      <p:sp>
        <p:nvSpPr>
          <p:cNvPr id="75" name="Rounded Rectangle 74"/>
          <p:cNvSpPr/>
          <p:nvPr/>
        </p:nvSpPr>
        <p:spPr>
          <a:xfrm>
            <a:off x="11398885" y="8396605"/>
            <a:ext cx="12139295" cy="4229100"/>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11929745" y="9958070"/>
            <a:ext cx="10779125" cy="2306955"/>
          </a:xfrm>
          <a:prstGeom prst="rect">
            <a:avLst/>
          </a:prstGeom>
          <a:noFill/>
        </p:spPr>
        <p:txBody>
          <a:bodyPr wrap="square" rtlCol="0">
            <a:spAutoFit/>
          </a:bodyPr>
          <a:lstStyle/>
          <a:p>
            <a:pPr>
              <a:lnSpc>
                <a:spcPct val="150000"/>
              </a:lnSpc>
            </a:pPr>
            <a:r>
              <a:rPr lang="en-US" sz="3200" dirty="0">
                <a:solidFill>
                  <a:srgbClr val="777F93"/>
                </a:solidFill>
                <a:latin typeface="微软雅黑" panose="020B0503020204020204" pitchFamily="34" charset="-122"/>
                <a:ea typeface="微软雅黑" panose="020B0503020204020204" pitchFamily="34" charset="-122"/>
                <a:sym typeface="+mn-ea"/>
              </a:rPr>
              <a:t>A</a:t>
            </a:r>
            <a:r>
              <a:rPr sz="3200" dirty="0">
                <a:solidFill>
                  <a:srgbClr val="777F93"/>
                </a:solidFill>
                <a:latin typeface="微软雅黑" panose="020B0503020204020204" pitchFamily="34" charset="-122"/>
                <a:ea typeface="微软雅黑" panose="020B0503020204020204" pitchFamily="34" charset="-122"/>
                <a:sym typeface="+mn-ea"/>
              </a:rPr>
              <a:t>rbitrary (key,value) pairs where key identifies a property and value is the corresponding value of this property</a:t>
            </a:r>
          </a:p>
        </p:txBody>
      </p:sp>
      <p:sp>
        <p:nvSpPr>
          <p:cNvPr id="74" name="TextBox 73"/>
          <p:cNvSpPr txBox="1"/>
          <p:nvPr/>
        </p:nvSpPr>
        <p:spPr>
          <a:xfrm>
            <a:off x="11929622" y="9083339"/>
            <a:ext cx="7443381" cy="645160"/>
          </a:xfrm>
          <a:prstGeom prst="rect">
            <a:avLst/>
          </a:prstGeom>
          <a:noFill/>
        </p:spPr>
        <p:txBody>
          <a:bodyPr wrap="square" rtlCol="0">
            <a:spAutoFit/>
          </a:bodyPr>
          <a:lstStyle/>
          <a:p>
            <a:r>
              <a:rPr lang="en-US" altLang="zh-CN" sz="3600" b="1" dirty="0">
                <a:solidFill>
                  <a:srgbClr val="424651"/>
                </a:solidFill>
                <a:latin typeface="微软雅黑" panose="020B0503020204020204" pitchFamily="34" charset="-122"/>
                <a:ea typeface="微软雅黑" panose="020B0503020204020204" pitchFamily="34" charset="-122"/>
              </a:rPr>
              <a:t>Properties</a:t>
            </a:r>
          </a:p>
        </p:txBody>
      </p:sp>
      <p:sp>
        <p:nvSpPr>
          <p:cNvPr id="5" name="Rounded Rectangle 74"/>
          <p:cNvSpPr/>
          <p:nvPr/>
        </p:nvSpPr>
        <p:spPr>
          <a:xfrm>
            <a:off x="1066165" y="8396605"/>
            <a:ext cx="10012045" cy="4282440"/>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37"/>
          <p:cNvSpPr txBox="1"/>
          <p:nvPr/>
        </p:nvSpPr>
        <p:spPr>
          <a:xfrm>
            <a:off x="1597025" y="9958070"/>
            <a:ext cx="8274050" cy="829945"/>
          </a:xfrm>
          <a:prstGeom prst="rect">
            <a:avLst/>
          </a:prstGeom>
          <a:noFill/>
        </p:spPr>
        <p:txBody>
          <a:bodyPr wrap="square" rtlCol="0">
            <a:spAutoFit/>
          </a:bodyPr>
          <a:lstStyle/>
          <a:p>
            <a:pPr>
              <a:lnSpc>
                <a:spcPct val="150000"/>
              </a:lnSpc>
            </a:pPr>
            <a:r>
              <a:rPr lang="en-US" sz="3200" dirty="0">
                <a:solidFill>
                  <a:srgbClr val="777F93"/>
                </a:solidFill>
                <a:latin typeface="微软雅黑" panose="020B0503020204020204" pitchFamily="34" charset="-122"/>
                <a:ea typeface="微软雅黑" panose="020B0503020204020204" pitchFamily="34" charset="-122"/>
                <a:sym typeface="+mn-ea"/>
              </a:rPr>
              <a:t>T</a:t>
            </a:r>
            <a:r>
              <a:rPr sz="3200" dirty="0">
                <a:solidFill>
                  <a:srgbClr val="777F93"/>
                </a:solidFill>
                <a:latin typeface="微软雅黑" panose="020B0503020204020204" pitchFamily="34" charset="-122"/>
                <a:ea typeface="微软雅黑" panose="020B0503020204020204" pitchFamily="34" charset="-122"/>
                <a:sym typeface="+mn-ea"/>
              </a:rPr>
              <a:t>ypes (or classes) of vertices and edges</a:t>
            </a:r>
          </a:p>
        </p:txBody>
      </p:sp>
      <p:sp>
        <p:nvSpPr>
          <p:cNvPr id="7" name="TextBox 73"/>
          <p:cNvSpPr txBox="1"/>
          <p:nvPr/>
        </p:nvSpPr>
        <p:spPr>
          <a:xfrm>
            <a:off x="1596902" y="9083339"/>
            <a:ext cx="7443381" cy="645160"/>
          </a:xfrm>
          <a:prstGeom prst="rect">
            <a:avLst/>
          </a:prstGeom>
          <a:noFill/>
        </p:spPr>
        <p:txBody>
          <a:bodyPr wrap="square" rtlCol="0">
            <a:spAutoFit/>
          </a:bodyPr>
          <a:lstStyle/>
          <a:p>
            <a:r>
              <a:rPr lang="en-US" altLang="zh-CN" sz="3600" b="1" dirty="0">
                <a:solidFill>
                  <a:srgbClr val="424651"/>
                </a:solidFill>
                <a:latin typeface="微软雅黑" panose="020B0503020204020204" pitchFamily="34" charset="-122"/>
                <a:ea typeface="微软雅黑" panose="020B0503020204020204" pitchFamily="34" charset="-122"/>
              </a:rPr>
              <a:t>Labels</a:t>
            </a:r>
          </a:p>
        </p:txBody>
      </p:sp>
      <p:pic>
        <p:nvPicPr>
          <p:cNvPr id="8" name="图片 7"/>
          <p:cNvPicPr>
            <a:picLocks noChangeAspect="1"/>
          </p:cNvPicPr>
          <p:nvPr/>
        </p:nvPicPr>
        <p:blipFill>
          <a:blip r:embed="rId2"/>
          <a:stretch>
            <a:fillRect/>
          </a:stretch>
        </p:blipFill>
        <p:spPr>
          <a:xfrm>
            <a:off x="6428740" y="2816225"/>
            <a:ext cx="10855325" cy="46875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查询语言：基于</a:t>
            </a:r>
            <a:r>
              <a:rPr altLang="zh-CN" dirty="0"/>
              <a:t>Cypher</a:t>
            </a:r>
            <a:r>
              <a:rPr lang="zh-CN" altLang="en-US" dirty="0"/>
              <a:t>贴合</a:t>
            </a:r>
            <a:r>
              <a:rPr altLang="zh-CN" dirty="0"/>
              <a:t>ISO GQL Standard</a:t>
            </a:r>
          </a:p>
        </p:txBody>
      </p:sp>
      <p:sp>
        <p:nvSpPr>
          <p:cNvPr id="3" name="文本框 2"/>
          <p:cNvSpPr txBox="1"/>
          <p:nvPr/>
        </p:nvSpPr>
        <p:spPr>
          <a:xfrm>
            <a:off x="1367155" y="3509645"/>
            <a:ext cx="21264245" cy="2554545"/>
          </a:xfrm>
          <a:prstGeom prst="rect">
            <a:avLst/>
          </a:prstGeom>
          <a:noFill/>
        </p:spPr>
        <p:txBody>
          <a:bodyPr wrap="square" rtlCol="0">
            <a:spAutoFit/>
          </a:bodyPr>
          <a:lstStyle/>
          <a:p>
            <a:pPr marL="285750" indent="-285750" algn="l">
              <a:buFont typeface="Arial" panose="020B0604020202090204" pitchFamily="34" charset="0"/>
              <a:buChar char="•"/>
            </a:pPr>
            <a:r>
              <a:rPr lang="zh-CN" altLang="en-US" sz="4000" dirty="0">
                <a:latin typeface="Yuanti SC Regular" panose="02010600040101010101" charset="-122"/>
                <a:ea typeface="Yuanti SC Regular" panose="02010600040101010101" charset="-122"/>
              </a:rPr>
              <a:t>Incorporate by reference specifications from SQL/Framework and SQL/Foundation</a:t>
            </a:r>
          </a:p>
          <a:p>
            <a:pPr marL="285750" indent="-285750" algn="l">
              <a:buFont typeface="Arial" panose="020B0604020202090204" pitchFamily="34" charset="0"/>
              <a:buChar char="•"/>
            </a:pPr>
            <a:r>
              <a:rPr lang="zh-CN" altLang="en-US" sz="4000" dirty="0">
                <a:latin typeface="Yuanti SC Regular" panose="02010600040101010101" charset="-122"/>
                <a:ea typeface="Yuanti SC Regular" panose="02010600040101010101" charset="-122"/>
              </a:rPr>
              <a:t>Capabilities needed by both SQL/PGQ (Property Graph Queries in SQL) and the GQL standard</a:t>
            </a:r>
          </a:p>
          <a:p>
            <a:pPr marL="285750" indent="-285750" algn="l">
              <a:buFont typeface="Arial" panose="020B0604020202090204" pitchFamily="34" charset="0"/>
              <a:buChar char="•"/>
            </a:pPr>
            <a:r>
              <a:rPr lang="zh-CN" altLang="en-US" sz="4000" dirty="0">
                <a:latin typeface="Yuanti SC Regular" panose="02010600040101010101" charset="-122"/>
                <a:ea typeface="Yuanti SC Regular" panose="02010600040101010101" charset="-122"/>
              </a:rPr>
              <a:t>GQL Specific Capabilities</a:t>
            </a:r>
          </a:p>
        </p:txBody>
      </p:sp>
      <p:pic>
        <p:nvPicPr>
          <p:cNvPr id="4" name="图片 3"/>
          <p:cNvPicPr>
            <a:picLocks noChangeAspect="1"/>
          </p:cNvPicPr>
          <p:nvPr/>
        </p:nvPicPr>
        <p:blipFill>
          <a:blip r:embed="rId2"/>
          <a:stretch>
            <a:fillRect/>
          </a:stretch>
        </p:blipFill>
        <p:spPr>
          <a:xfrm>
            <a:off x="10902315" y="5447665"/>
            <a:ext cx="11729085" cy="7042150"/>
          </a:xfrm>
          <a:prstGeom prst="rect">
            <a:avLst/>
          </a:prstGeom>
        </p:spPr>
      </p:pic>
      <p:sp>
        <p:nvSpPr>
          <p:cNvPr id="5" name="文本框 4"/>
          <p:cNvSpPr txBox="1"/>
          <p:nvPr/>
        </p:nvSpPr>
        <p:spPr>
          <a:xfrm>
            <a:off x="1367156" y="6837045"/>
            <a:ext cx="9535160" cy="5262979"/>
          </a:xfrm>
          <a:prstGeom prst="rect">
            <a:avLst/>
          </a:prstGeom>
          <a:noFill/>
        </p:spPr>
        <p:txBody>
          <a:bodyPr wrap="square" rtlCol="0">
            <a:spAutoFit/>
          </a:bodyPr>
          <a:lstStyle/>
          <a:p>
            <a:pPr algn="l"/>
            <a:endParaRPr lang="zh-CN" altLang="en-US" sz="2400" dirty="0">
              <a:latin typeface="Microsoft YaHei" panose="020B0503020204020204" pitchFamily="34" charset="-122"/>
              <a:ea typeface="Microsoft YaHei" panose="020B0503020204020204" pitchFamily="34" charset="-122"/>
            </a:endParaRPr>
          </a:p>
          <a:p>
            <a:pPr marL="0" marR="0" indent="0" algn="l" rtl="0">
              <a:buFont typeface="Arial" panose="020B0604020202020204" pitchFamily="34" charset="0"/>
              <a:buChar char="•"/>
            </a:pPr>
            <a:r>
              <a:rPr lang="en-US" sz="2400" dirty="0">
                <a:effectLst/>
                <a:latin typeface="Microsoft YaHei" panose="020B0503020204020204" pitchFamily="34" charset="-122"/>
                <a:ea typeface="Microsoft YaHei" panose="020B0503020204020204" pitchFamily="34" charset="-122"/>
              </a:rPr>
              <a:t>2019-09 – 39075 Database Language GQL project approved - this is the start</a:t>
            </a:r>
          </a:p>
          <a:p>
            <a:pPr marL="0" marR="0" indent="0" algn="l" rtl="0">
              <a:buFont typeface="Arial" panose="020B0604020202020204" pitchFamily="34" charset="0"/>
              <a:buChar char="•"/>
            </a:pPr>
            <a:endParaRPr lang="en-US" sz="2400" dirty="0">
              <a:effectLst/>
              <a:latin typeface="Microsoft YaHei" panose="020B0503020204020204" pitchFamily="34" charset="-122"/>
              <a:ea typeface="Microsoft YaHei" panose="020B0503020204020204" pitchFamily="34" charset="-122"/>
            </a:endParaRPr>
          </a:p>
          <a:p>
            <a:pPr marL="0" marR="0" indent="0" algn="l" rtl="0">
              <a:buFont typeface="Arial" panose="020B0604020202020204" pitchFamily="34" charset="0"/>
              <a:buChar char="•"/>
            </a:pPr>
            <a:r>
              <a:rPr lang="en-US" sz="2400" dirty="0">
                <a:effectLst/>
                <a:latin typeface="Microsoft YaHei" panose="020B0503020204020204" pitchFamily="34" charset="-122"/>
                <a:ea typeface="Microsoft YaHei" panose="020B0503020204020204" pitchFamily="34" charset="-122"/>
              </a:rPr>
              <a:t>2021-11 – CD Ballot started</a:t>
            </a:r>
          </a:p>
          <a:p>
            <a:pPr marL="0" marR="0" indent="0" algn="l" rtl="0">
              <a:buFont typeface="Arial" panose="020B0604020202020204" pitchFamily="34" charset="0"/>
              <a:buChar char="•"/>
            </a:pPr>
            <a:endParaRPr lang="en-US" sz="2400" dirty="0">
              <a:effectLst/>
              <a:latin typeface="Microsoft YaHei" panose="020B0503020204020204" pitchFamily="34" charset="-122"/>
              <a:ea typeface="Microsoft YaHei" panose="020B0503020204020204" pitchFamily="34" charset="-122"/>
            </a:endParaRPr>
          </a:p>
          <a:p>
            <a:pPr marL="0" marR="0" indent="0" algn="l" rtl="0">
              <a:buFont typeface="Arial" panose="020B0604020202020204" pitchFamily="34" charset="0"/>
              <a:buChar char="•"/>
            </a:pPr>
            <a:r>
              <a:rPr lang="en-US" sz="2400" dirty="0">
                <a:effectLst/>
                <a:latin typeface="Microsoft YaHei" panose="020B0503020204020204" pitchFamily="34" charset="-122"/>
                <a:ea typeface="Microsoft YaHei" panose="020B0503020204020204" pitchFamily="34" charset="-122"/>
              </a:rPr>
              <a:t>2022-02 – CD Ballot ended and comment resolution started</a:t>
            </a:r>
          </a:p>
          <a:p>
            <a:pPr marL="0" marR="0" indent="0" algn="l" rtl="0">
              <a:buFont typeface="Arial" panose="020B0604020202020204" pitchFamily="34" charset="0"/>
              <a:buChar char="•"/>
            </a:pPr>
            <a:endParaRPr lang="en-US" sz="2400" dirty="0">
              <a:effectLst/>
              <a:latin typeface="Microsoft YaHei" panose="020B0503020204020204" pitchFamily="34" charset="-122"/>
              <a:ea typeface="Microsoft YaHei" panose="020B0503020204020204" pitchFamily="34" charset="-122"/>
            </a:endParaRPr>
          </a:p>
          <a:p>
            <a:pPr marL="0" marR="0" indent="0" algn="l" rtl="0">
              <a:buFont typeface="Arial" panose="020B0604020202020204" pitchFamily="34" charset="0"/>
              <a:buChar char="•"/>
            </a:pPr>
            <a:r>
              <a:rPr lang="en-US" sz="2400" dirty="0">
                <a:effectLst/>
                <a:latin typeface="Microsoft YaHei" panose="020B0503020204020204" pitchFamily="34" charset="-122"/>
                <a:ea typeface="Microsoft YaHei" panose="020B0503020204020204" pitchFamily="34" charset="-122"/>
              </a:rPr>
              <a:t>2023-06 – DIS (Draft International Standard) Ballot starts</a:t>
            </a:r>
          </a:p>
          <a:p>
            <a:pPr marL="0" marR="0" indent="0" algn="l" rtl="0">
              <a:buFont typeface="Arial" panose="020B0604020202020204" pitchFamily="34" charset="0"/>
              <a:buChar char="•"/>
            </a:pPr>
            <a:endParaRPr lang="en-US" sz="2400" dirty="0">
              <a:effectLst/>
              <a:latin typeface="Microsoft YaHei" panose="020B0503020204020204" pitchFamily="34" charset="-122"/>
              <a:ea typeface="Microsoft YaHei" panose="020B0503020204020204" pitchFamily="34" charset="-122"/>
            </a:endParaRPr>
          </a:p>
          <a:p>
            <a:pPr marL="0" marR="0" indent="0" algn="l" rtl="0">
              <a:buFont typeface="Arial" panose="020B0604020202020204" pitchFamily="34" charset="0"/>
              <a:buChar char="•"/>
            </a:pPr>
            <a:r>
              <a:rPr lang="en-US" sz="2400" dirty="0">
                <a:effectLst/>
                <a:latin typeface="Microsoft YaHei" panose="020B0503020204020204" pitchFamily="34" charset="-122"/>
                <a:ea typeface="Microsoft YaHei" panose="020B0503020204020204" pitchFamily="34" charset="-122"/>
              </a:rPr>
              <a:t>2023-11 – DIS ballot ends</a:t>
            </a:r>
          </a:p>
          <a:p>
            <a:pPr marL="0" marR="0" indent="0" algn="l" rtl="0">
              <a:buFont typeface="Arial" panose="020B0604020202020204" pitchFamily="34" charset="0"/>
              <a:buChar char="•"/>
            </a:pPr>
            <a:endParaRPr lang="en-US" sz="2400" dirty="0">
              <a:effectLst/>
              <a:latin typeface="Microsoft YaHei" panose="020B0503020204020204" pitchFamily="34" charset="-122"/>
              <a:ea typeface="Microsoft YaHei" panose="020B0503020204020204" pitchFamily="34" charset="-122"/>
            </a:endParaRPr>
          </a:p>
          <a:p>
            <a:pPr marL="0" marR="0" indent="0" algn="l" rtl="0">
              <a:buFont typeface="Arial" panose="020B0604020202020204" pitchFamily="34" charset="0"/>
              <a:buChar char="•"/>
            </a:pPr>
            <a:r>
              <a:rPr lang="en-US" sz="2400" dirty="0">
                <a:effectLst/>
                <a:latin typeface="Microsoft YaHei" panose="020B0503020204020204" pitchFamily="34" charset="-122"/>
                <a:ea typeface="Microsoft YaHei" panose="020B0503020204020204" pitchFamily="34" charset="-122"/>
              </a:rPr>
              <a:t>2024-04 – International Standard</a:t>
            </a:r>
          </a:p>
          <a:p>
            <a:pPr algn="l"/>
            <a:endParaRPr lang="zh-CN" altLang="en-US" sz="2400" dirty="0">
              <a:latin typeface="Microsoft YaHei" panose="020B0503020204020204" pitchFamily="34" charset="-122"/>
              <a:ea typeface="Microsoft YaHei" panose="020B0503020204020204" pitchFamily="34" charset="-122"/>
            </a:endParaRPr>
          </a:p>
        </p:txBody>
      </p:sp>
      <p:sp>
        <p:nvSpPr>
          <p:cNvPr id="6" name="TextBox 1"/>
          <p:cNvSpPr txBox="1"/>
          <p:nvPr/>
        </p:nvSpPr>
        <p:spPr>
          <a:xfrm>
            <a:off x="1221740" y="2346325"/>
            <a:ext cx="20905470" cy="768350"/>
          </a:xfrm>
          <a:prstGeom prst="rect">
            <a:avLst/>
          </a:prstGeom>
          <a:noFill/>
        </p:spPr>
        <p:txBody>
          <a:bodyPr wrap="square" rtlCol="0">
            <a:spAutoFit/>
          </a:bodyPr>
          <a:lstStyle/>
          <a:p>
            <a:r>
              <a:rPr lang="zh-CN" altLang="en-US" sz="4400" b="1" i="0" dirty="0">
                <a:solidFill>
                  <a:srgbClr val="206AE9"/>
                </a:solidFill>
                <a:latin typeface="Microsoft YaHei UI" panose="020B0503020204020204" pitchFamily="34" charset="-122"/>
                <a:ea typeface="Microsoft YaHei UI" panose="020B0503020204020204" pitchFamily="34" charset="-122"/>
              </a:rPr>
              <a:t>类</a:t>
            </a:r>
            <a:r>
              <a:rPr lang="en-US" altLang="zh-CN" sz="4400" b="1" i="0" dirty="0">
                <a:solidFill>
                  <a:srgbClr val="206AE9"/>
                </a:solidFill>
                <a:latin typeface="Microsoft YaHei UI" panose="020B0503020204020204" pitchFamily="34" charset="-122"/>
                <a:ea typeface="Microsoft YaHei UI" panose="020B0503020204020204" pitchFamily="34" charset="-122"/>
              </a:rPr>
              <a:t>SQL</a:t>
            </a:r>
            <a:r>
              <a:rPr lang="zh-CN" altLang="en-US" sz="4400" b="1" i="0" dirty="0">
                <a:solidFill>
                  <a:srgbClr val="206AE9"/>
                </a:solidFill>
                <a:latin typeface="Microsoft YaHei UI" panose="020B0503020204020204" pitchFamily="34" charset="-122"/>
                <a:ea typeface="Microsoft YaHei UI" panose="020B0503020204020204" pitchFamily="34" charset="-122"/>
              </a:rPr>
              <a:t>语言，简单易用，面向分析师友好</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查询引擎：计算请求执行流程</a:t>
            </a:r>
            <a:endParaRPr lang="en-US" dirty="0"/>
          </a:p>
        </p:txBody>
      </p:sp>
      <p:grpSp>
        <p:nvGrpSpPr>
          <p:cNvPr id="29" name="组合 28"/>
          <p:cNvGrpSpPr/>
          <p:nvPr/>
        </p:nvGrpSpPr>
        <p:grpSpPr>
          <a:xfrm>
            <a:off x="3724910" y="2125345"/>
            <a:ext cx="15525750" cy="10638790"/>
            <a:chOff x="2936" y="3256"/>
            <a:chExt cx="24450" cy="16754"/>
          </a:xfrm>
        </p:grpSpPr>
        <p:sp>
          <p:nvSpPr>
            <p:cNvPr id="3" name="矩形 2"/>
            <p:cNvSpPr/>
            <p:nvPr/>
          </p:nvSpPr>
          <p:spPr>
            <a:xfrm>
              <a:off x="8796" y="3256"/>
              <a:ext cx="3927" cy="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Cypher AST</a:t>
              </a:r>
            </a:p>
          </p:txBody>
        </p:sp>
        <p:sp>
          <p:nvSpPr>
            <p:cNvPr id="4" name="矩形 3"/>
            <p:cNvSpPr/>
            <p:nvPr/>
          </p:nvSpPr>
          <p:spPr>
            <a:xfrm>
              <a:off x="15396" y="4168"/>
              <a:ext cx="3927" cy="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Unresolved</a:t>
              </a:r>
            </a:p>
            <a:p>
              <a:pPr algn="ctr"/>
              <a:r>
                <a:rPr lang="en-US" altLang="zh-CN" sz="2800"/>
                <a:t>Logical Plan</a:t>
              </a:r>
            </a:p>
          </p:txBody>
        </p:sp>
        <p:sp>
          <p:nvSpPr>
            <p:cNvPr id="5" name="矩形 4"/>
            <p:cNvSpPr/>
            <p:nvPr/>
          </p:nvSpPr>
          <p:spPr>
            <a:xfrm>
              <a:off x="15396" y="7007"/>
              <a:ext cx="3927" cy="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Logical Plan</a:t>
              </a:r>
            </a:p>
          </p:txBody>
        </p:sp>
        <p:sp>
          <p:nvSpPr>
            <p:cNvPr id="7" name="矩形 6"/>
            <p:cNvSpPr/>
            <p:nvPr/>
          </p:nvSpPr>
          <p:spPr>
            <a:xfrm>
              <a:off x="15396" y="9867"/>
              <a:ext cx="3927" cy="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Optimized</a:t>
              </a:r>
            </a:p>
            <a:p>
              <a:pPr algn="ctr"/>
              <a:r>
                <a:rPr lang="en-US" altLang="zh-CN" sz="2800"/>
                <a:t>Logical Plan</a:t>
              </a:r>
            </a:p>
          </p:txBody>
        </p:sp>
        <p:sp>
          <p:nvSpPr>
            <p:cNvPr id="8" name="矩形 7"/>
            <p:cNvSpPr/>
            <p:nvPr/>
          </p:nvSpPr>
          <p:spPr>
            <a:xfrm>
              <a:off x="15396" y="12676"/>
              <a:ext cx="3927" cy="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Physical Plan</a:t>
              </a:r>
            </a:p>
          </p:txBody>
        </p:sp>
        <p:cxnSp>
          <p:nvCxnSpPr>
            <p:cNvPr id="9" name="直接箭头连接符 8"/>
            <p:cNvCxnSpPr>
              <a:stCxn id="3" idx="3"/>
              <a:endCxn id="4" idx="1"/>
            </p:cNvCxnSpPr>
            <p:nvPr/>
          </p:nvCxnSpPr>
          <p:spPr>
            <a:xfrm>
              <a:off x="12723" y="4168"/>
              <a:ext cx="2673" cy="9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 idx="2"/>
              <a:endCxn id="5" idx="0"/>
            </p:cNvCxnSpPr>
            <p:nvPr/>
          </p:nvCxnSpPr>
          <p:spPr>
            <a:xfrm>
              <a:off x="17360" y="5992"/>
              <a:ext cx="0" cy="10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2"/>
              <a:endCxn id="7" idx="0"/>
            </p:cNvCxnSpPr>
            <p:nvPr/>
          </p:nvCxnSpPr>
          <p:spPr>
            <a:xfrm>
              <a:off x="17360" y="8831"/>
              <a:ext cx="0" cy="1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7360" y="11691"/>
              <a:ext cx="0" cy="9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796" y="5588"/>
              <a:ext cx="3927" cy="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Program</a:t>
              </a:r>
            </a:p>
            <a:p>
              <a:pPr algn="ctr"/>
              <a:r>
                <a:rPr lang="en-US" altLang="zh-CN" sz="2800"/>
                <a:t>API</a:t>
              </a:r>
            </a:p>
          </p:txBody>
        </p:sp>
        <p:cxnSp>
          <p:nvCxnSpPr>
            <p:cNvPr id="14" name="直接箭头连接符 13"/>
            <p:cNvCxnSpPr>
              <a:stCxn id="13" idx="3"/>
            </p:cNvCxnSpPr>
            <p:nvPr/>
          </p:nvCxnSpPr>
          <p:spPr>
            <a:xfrm flipV="1">
              <a:off x="12723" y="5080"/>
              <a:ext cx="2673" cy="14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7790" y="6088"/>
              <a:ext cx="3709" cy="822"/>
            </a:xfrm>
            <a:prstGeom prst="rect">
              <a:avLst/>
            </a:prstGeom>
            <a:noFill/>
          </p:spPr>
          <p:txBody>
            <a:bodyPr wrap="none" rtlCol="0">
              <a:spAutoFit/>
            </a:bodyPr>
            <a:lstStyle/>
            <a:p>
              <a:r>
                <a:rPr lang="en-US" altLang="zh-CN" sz="2800"/>
                <a:t>Analysis rules</a:t>
              </a:r>
            </a:p>
          </p:txBody>
        </p:sp>
        <p:sp>
          <p:nvSpPr>
            <p:cNvPr id="16" name="文本框 15"/>
            <p:cNvSpPr txBox="1"/>
            <p:nvPr/>
          </p:nvSpPr>
          <p:spPr>
            <a:xfrm>
              <a:off x="17790" y="8831"/>
              <a:ext cx="9596" cy="824"/>
            </a:xfrm>
            <a:prstGeom prst="rect">
              <a:avLst/>
            </a:prstGeom>
            <a:noFill/>
          </p:spPr>
          <p:txBody>
            <a:bodyPr wrap="none" rtlCol="0">
              <a:spAutoFit/>
            </a:bodyPr>
            <a:lstStyle/>
            <a:p>
              <a:r>
                <a:rPr lang="en-US" altLang="zh-CN" sz="2800" dirty="0"/>
                <a:t>Optimization rules: MATCH -&gt; pushdown</a:t>
              </a:r>
            </a:p>
          </p:txBody>
        </p:sp>
        <p:sp>
          <p:nvSpPr>
            <p:cNvPr id="17" name="文本框 16"/>
            <p:cNvSpPr txBox="1"/>
            <p:nvPr/>
          </p:nvSpPr>
          <p:spPr>
            <a:xfrm>
              <a:off x="17790" y="11691"/>
              <a:ext cx="5139" cy="822"/>
            </a:xfrm>
            <a:prstGeom prst="rect">
              <a:avLst/>
            </a:prstGeom>
            <a:noFill/>
          </p:spPr>
          <p:txBody>
            <a:bodyPr wrap="none" rtlCol="0">
              <a:spAutoFit/>
            </a:bodyPr>
            <a:lstStyle/>
            <a:p>
              <a:r>
                <a:rPr lang="en-US" altLang="zh-CN" sz="2800"/>
                <a:t>Planning Strategies</a:t>
              </a:r>
            </a:p>
          </p:txBody>
        </p:sp>
        <p:sp>
          <p:nvSpPr>
            <p:cNvPr id="19" name="矩形 18"/>
            <p:cNvSpPr/>
            <p:nvPr/>
          </p:nvSpPr>
          <p:spPr>
            <a:xfrm>
              <a:off x="12723" y="15558"/>
              <a:ext cx="3927" cy="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Graph Execution</a:t>
              </a:r>
            </a:p>
          </p:txBody>
        </p:sp>
        <p:sp>
          <p:nvSpPr>
            <p:cNvPr id="20" name="矩形 19"/>
            <p:cNvSpPr/>
            <p:nvPr/>
          </p:nvSpPr>
          <p:spPr>
            <a:xfrm>
              <a:off x="18230" y="15558"/>
              <a:ext cx="3927" cy="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Code Gen</a:t>
              </a:r>
            </a:p>
            <a:p>
              <a:pPr algn="ctr"/>
              <a:r>
                <a:rPr lang="en-US" altLang="zh-CN" sz="2800"/>
                <a:t>JIT</a:t>
              </a:r>
            </a:p>
          </p:txBody>
        </p:sp>
        <p:cxnSp>
          <p:nvCxnSpPr>
            <p:cNvPr id="21" name="直接箭头连接符 20"/>
            <p:cNvCxnSpPr>
              <a:stCxn id="8" idx="2"/>
              <a:endCxn id="19" idx="0"/>
            </p:cNvCxnSpPr>
            <p:nvPr/>
          </p:nvCxnSpPr>
          <p:spPr>
            <a:xfrm flipH="1">
              <a:off x="14687" y="14500"/>
              <a:ext cx="2673" cy="10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20" idx="0"/>
            </p:cNvCxnSpPr>
            <p:nvPr/>
          </p:nvCxnSpPr>
          <p:spPr>
            <a:xfrm>
              <a:off x="17360" y="14500"/>
              <a:ext cx="2834" cy="10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9906" y="14500"/>
              <a:ext cx="3181" cy="822"/>
            </a:xfrm>
            <a:prstGeom prst="rect">
              <a:avLst/>
            </a:prstGeom>
            <a:noFill/>
          </p:spPr>
          <p:txBody>
            <a:bodyPr wrap="none" rtlCol="0">
              <a:spAutoFit/>
            </a:bodyPr>
            <a:lstStyle/>
            <a:p>
              <a:r>
                <a:rPr lang="en-US" altLang="zh-CN" sz="2800"/>
                <a:t>Cost model</a:t>
              </a:r>
            </a:p>
          </p:txBody>
        </p:sp>
        <p:sp>
          <p:nvSpPr>
            <p:cNvPr id="24" name="矩形 23"/>
            <p:cNvSpPr/>
            <p:nvPr/>
          </p:nvSpPr>
          <p:spPr>
            <a:xfrm>
              <a:off x="11284" y="18399"/>
              <a:ext cx="12152" cy="1611"/>
            </a:xfrm>
            <a:prstGeom prst="rect">
              <a:avLst/>
            </a:prstGeom>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Storage backend</a:t>
              </a:r>
              <a:r>
                <a:rPr lang="zh-CN" altLang="en-US" sz="2800"/>
                <a:t>（</a:t>
              </a:r>
              <a:r>
                <a:rPr lang="en-US" altLang="zh-CN" sz="2800"/>
                <a:t>Property Graph KV store</a:t>
              </a:r>
              <a:r>
                <a:rPr lang="zh-CN" altLang="en-US" sz="2800"/>
                <a:t>）</a:t>
              </a:r>
            </a:p>
          </p:txBody>
        </p:sp>
        <p:cxnSp>
          <p:nvCxnSpPr>
            <p:cNvPr id="25" name="直接箭头连接符 24"/>
            <p:cNvCxnSpPr/>
            <p:nvPr/>
          </p:nvCxnSpPr>
          <p:spPr>
            <a:xfrm>
              <a:off x="14687" y="17382"/>
              <a:ext cx="0" cy="9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0194" y="17382"/>
              <a:ext cx="0" cy="9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4990" y="17462"/>
              <a:ext cx="3915" cy="824"/>
            </a:xfrm>
            <a:prstGeom prst="rect">
              <a:avLst/>
            </a:prstGeom>
            <a:noFill/>
          </p:spPr>
          <p:txBody>
            <a:bodyPr wrap="none" rtlCol="0">
              <a:spAutoFit/>
            </a:bodyPr>
            <a:lstStyle/>
            <a:p>
              <a:r>
                <a:rPr lang="en-US" altLang="zh-CN" sz="2800" dirty="0"/>
                <a:t>Pushdown</a:t>
              </a:r>
              <a:r>
                <a:rPr lang="zh-CN" altLang="en-US" sz="2800" dirty="0"/>
                <a:t> </a:t>
              </a:r>
              <a:r>
                <a:rPr lang="en-US" altLang="zh-CN" sz="2800" dirty="0"/>
                <a:t>filter</a:t>
              </a:r>
            </a:p>
          </p:txBody>
        </p:sp>
        <p:sp>
          <p:nvSpPr>
            <p:cNvPr id="18" name="文本框 17"/>
            <p:cNvSpPr txBox="1"/>
            <p:nvPr/>
          </p:nvSpPr>
          <p:spPr>
            <a:xfrm>
              <a:off x="2936" y="3289"/>
              <a:ext cx="3969" cy="1791"/>
            </a:xfrm>
            <a:prstGeom prst="rect">
              <a:avLst/>
            </a:prstGeom>
            <a:noFill/>
          </p:spPr>
          <p:txBody>
            <a:bodyPr wrap="none" rtlCol="0">
              <a:spAutoFit/>
            </a:bodyPr>
            <a:lstStyle/>
            <a:p>
              <a:pPr algn="ctr"/>
              <a:r>
                <a:rPr lang="zh-CN" altLang="en-US" sz="4400" b="1" dirty="0">
                  <a:solidFill>
                    <a:srgbClr val="206AE9"/>
                  </a:solidFill>
                  <a:latin typeface="Microsoft YaHei UI" panose="020B0503020204020204" pitchFamily="34" charset="-122"/>
                  <a:ea typeface="Microsoft YaHei UI" panose="020B0503020204020204" pitchFamily="34" charset="-122"/>
                  <a:cs typeface="+mj-cs"/>
                </a:rPr>
                <a:t>Cypher</a:t>
              </a:r>
            </a:p>
            <a:p>
              <a:pPr algn="ctr"/>
              <a:r>
                <a:rPr lang="zh-CN" altLang="en-US" sz="2400">
                  <a:sym typeface="+mn-ea"/>
                </a:rPr>
                <a:t>(a)-[:LIKES]-&gt;(b)</a:t>
              </a:r>
            </a:p>
          </p:txBody>
        </p:sp>
        <p:cxnSp>
          <p:nvCxnSpPr>
            <p:cNvPr id="28" name="直接箭头连接符 27"/>
            <p:cNvCxnSpPr>
              <a:stCxn id="18" idx="3"/>
            </p:cNvCxnSpPr>
            <p:nvPr/>
          </p:nvCxnSpPr>
          <p:spPr>
            <a:xfrm flipV="1">
              <a:off x="6905" y="4168"/>
              <a:ext cx="1891" cy="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0"/>
              </a:spcBef>
            </a:pPr>
            <a:r>
              <a:rPr lang="zh-CN" altLang="en-CN" sz="4400" b="1" dirty="0">
                <a:solidFill>
                  <a:srgbClr val="206AE9"/>
                </a:solidFill>
                <a:latin typeface="Microsoft YaHei UI" panose="020B0503020204020204" pitchFamily="34" charset="-122"/>
                <a:ea typeface="Microsoft YaHei UI" panose="020B0503020204020204" pitchFamily="34" charset="-122"/>
                <a:cs typeface="+mj-cs"/>
              </a:rPr>
              <a:t>计算</a:t>
            </a:r>
            <a:r>
              <a:rPr lang="zh-CN" altLang="en-US" sz="4400" b="1" dirty="0">
                <a:solidFill>
                  <a:srgbClr val="206AE9"/>
                </a:solidFill>
                <a:latin typeface="Microsoft YaHei UI" panose="020B0503020204020204" pitchFamily="34" charset="-122"/>
                <a:ea typeface="Microsoft YaHei UI" panose="020B0503020204020204" pitchFamily="34" charset="-122"/>
                <a:cs typeface="+mj-cs"/>
              </a:rPr>
              <a:t>下推</a:t>
            </a:r>
            <a:r>
              <a:rPr lang="zh-CN" altLang="en-US" dirty="0"/>
              <a:t>：</a:t>
            </a:r>
            <a:r>
              <a:rPr lang="zh-CN" altLang="en-US" sz="4400" b="1" dirty="0">
                <a:solidFill>
                  <a:srgbClr val="206AE9"/>
                </a:solidFill>
                <a:latin typeface="Microsoft YaHei UI" panose="020B0503020204020204" pitchFamily="34" charset="-122"/>
                <a:ea typeface="Microsoft YaHei UI" panose="020B0503020204020204" pitchFamily="34" charset="-122"/>
                <a:cs typeface="+mj-cs"/>
              </a:rPr>
              <a:t>面向图应用特征设计</a:t>
            </a:r>
            <a:endParaRPr lang="en-US" altLang="zh-CN" sz="4400" b="1" dirty="0">
              <a:solidFill>
                <a:srgbClr val="206AE9"/>
              </a:solidFill>
              <a:latin typeface="Microsoft YaHei UI" panose="020B0503020204020204" pitchFamily="34" charset="-122"/>
              <a:ea typeface="Microsoft YaHei UI" panose="020B0503020204020204" pitchFamily="34" charset="-122"/>
              <a:cs typeface="+mj-cs"/>
            </a:endParaRPr>
          </a:p>
        </p:txBody>
      </p:sp>
      <p:sp>
        <p:nvSpPr>
          <p:cNvPr id="6" name="圆柱体 2">
            <a:extLst>
              <a:ext uri="{FF2B5EF4-FFF2-40B4-BE49-F238E27FC236}">
                <a16:creationId xmlns:a16="http://schemas.microsoft.com/office/drawing/2014/main" id="{3EBDAE7D-E710-99FC-D56E-72BAB27ABFD1}"/>
              </a:ext>
            </a:extLst>
          </p:cNvPr>
          <p:cNvSpPr/>
          <p:nvPr/>
        </p:nvSpPr>
        <p:spPr>
          <a:xfrm>
            <a:off x="2839756" y="8919469"/>
            <a:ext cx="1884342" cy="1349802"/>
          </a:xfrm>
          <a:prstGeom prst="can">
            <a:avLst>
              <a:gd name="adj" fmla="val 47521"/>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30" name="文本框 3">
            <a:extLst>
              <a:ext uri="{FF2B5EF4-FFF2-40B4-BE49-F238E27FC236}">
                <a16:creationId xmlns:a16="http://schemas.microsoft.com/office/drawing/2014/main" id="{C8F71FE6-EE39-6C0E-02FE-DC9C6630C9EA}"/>
              </a:ext>
            </a:extLst>
          </p:cNvPr>
          <p:cNvSpPr txBox="1"/>
          <p:nvPr/>
        </p:nvSpPr>
        <p:spPr>
          <a:xfrm>
            <a:off x="2701183" y="9522895"/>
            <a:ext cx="2222440"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分布式存储</a:t>
            </a:r>
          </a:p>
        </p:txBody>
      </p:sp>
      <p:sp>
        <p:nvSpPr>
          <p:cNvPr id="31" name="矩形: 圆角 5">
            <a:extLst>
              <a:ext uri="{FF2B5EF4-FFF2-40B4-BE49-F238E27FC236}">
                <a16:creationId xmlns:a16="http://schemas.microsoft.com/office/drawing/2014/main" id="{EE6CDCC1-3AE5-8508-404A-7F002C5E59F5}"/>
              </a:ext>
            </a:extLst>
          </p:cNvPr>
          <p:cNvSpPr/>
          <p:nvPr/>
        </p:nvSpPr>
        <p:spPr>
          <a:xfrm>
            <a:off x="1790409" y="5398391"/>
            <a:ext cx="1700212" cy="885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t>Find</a:t>
            </a:r>
            <a:b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br>
            <a: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t>Vertex</a:t>
            </a:r>
            <a:endParaRPr lang="zh-CN" altLang="en-US" sz="24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32" name="矩形: 圆角 6">
            <a:extLst>
              <a:ext uri="{FF2B5EF4-FFF2-40B4-BE49-F238E27FC236}">
                <a16:creationId xmlns:a16="http://schemas.microsoft.com/office/drawing/2014/main" id="{A4E328C6-00AE-639B-D3F0-DBFC8B955147}"/>
              </a:ext>
            </a:extLst>
          </p:cNvPr>
          <p:cNvSpPr/>
          <p:nvPr/>
        </p:nvSpPr>
        <p:spPr>
          <a:xfrm>
            <a:off x="4149801" y="5398391"/>
            <a:ext cx="1700212" cy="885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t>Walk</a:t>
            </a:r>
            <a:endParaRPr lang="zh-CN" altLang="en-US" sz="24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cxnSp>
        <p:nvCxnSpPr>
          <p:cNvPr id="33" name="直接连接符 7">
            <a:extLst>
              <a:ext uri="{FF2B5EF4-FFF2-40B4-BE49-F238E27FC236}">
                <a16:creationId xmlns:a16="http://schemas.microsoft.com/office/drawing/2014/main" id="{72BB68D1-8CCA-96CD-78FF-FB75D1C1C115}"/>
              </a:ext>
            </a:extLst>
          </p:cNvPr>
          <p:cNvCxnSpPr>
            <a:stCxn id="31" idx="3"/>
            <a:endCxn id="32" idx="1"/>
          </p:cNvCxnSpPr>
          <p:nvPr/>
        </p:nvCxnSpPr>
        <p:spPr>
          <a:xfrm>
            <a:off x="3490621" y="5841304"/>
            <a:ext cx="659180" cy="0"/>
          </a:xfrm>
          <a:prstGeom prst="line">
            <a:avLst/>
          </a:prstGeom>
        </p:spPr>
        <p:style>
          <a:lnRef idx="2">
            <a:schemeClr val="dk1"/>
          </a:lnRef>
          <a:fillRef idx="0">
            <a:schemeClr val="dk1"/>
          </a:fillRef>
          <a:effectRef idx="1">
            <a:schemeClr val="dk1"/>
          </a:effectRef>
          <a:fontRef idx="minor">
            <a:schemeClr val="tx1"/>
          </a:fontRef>
        </p:style>
      </p:cxnSp>
      <p:sp>
        <p:nvSpPr>
          <p:cNvPr id="34" name="矩形: 圆角 8">
            <a:extLst>
              <a:ext uri="{FF2B5EF4-FFF2-40B4-BE49-F238E27FC236}">
                <a16:creationId xmlns:a16="http://schemas.microsoft.com/office/drawing/2014/main" id="{A4A979F0-66F2-0764-7F16-73B9EB996ADA}"/>
              </a:ext>
            </a:extLst>
          </p:cNvPr>
          <p:cNvSpPr/>
          <p:nvPr/>
        </p:nvSpPr>
        <p:spPr>
          <a:xfrm>
            <a:off x="1790409" y="7218279"/>
            <a:ext cx="1700212" cy="885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t>Vertex</a:t>
            </a:r>
            <a:b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br>
            <a: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t>Scan</a:t>
            </a:r>
            <a:endParaRPr lang="zh-CN" altLang="en-US" sz="21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35" name="矩形: 圆角 9">
            <a:extLst>
              <a:ext uri="{FF2B5EF4-FFF2-40B4-BE49-F238E27FC236}">
                <a16:creationId xmlns:a16="http://schemas.microsoft.com/office/drawing/2014/main" id="{F93A4943-4ED3-41D2-C903-8F9A684E84A0}"/>
              </a:ext>
            </a:extLst>
          </p:cNvPr>
          <p:cNvSpPr/>
          <p:nvPr/>
        </p:nvSpPr>
        <p:spPr>
          <a:xfrm>
            <a:off x="6509193" y="6332451"/>
            <a:ext cx="1881212" cy="885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t>Cartesian</a:t>
            </a:r>
            <a:b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br>
            <a: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t>Product</a:t>
            </a:r>
            <a:endParaRPr lang="zh-CN" altLang="en-US" sz="24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36" name="矩形: 圆角 10">
            <a:extLst>
              <a:ext uri="{FF2B5EF4-FFF2-40B4-BE49-F238E27FC236}">
                <a16:creationId xmlns:a16="http://schemas.microsoft.com/office/drawing/2014/main" id="{D007BB15-39FF-0B4D-EA9D-18128EB51BEB}"/>
              </a:ext>
            </a:extLst>
          </p:cNvPr>
          <p:cNvSpPr/>
          <p:nvPr/>
        </p:nvSpPr>
        <p:spPr>
          <a:xfrm>
            <a:off x="8856900" y="6332451"/>
            <a:ext cx="2007698" cy="885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t>Projection</a:t>
            </a:r>
            <a:endParaRPr lang="zh-CN" altLang="en-US" sz="24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cxnSp>
        <p:nvCxnSpPr>
          <p:cNvPr id="37" name="直接连接符 11">
            <a:extLst>
              <a:ext uri="{FF2B5EF4-FFF2-40B4-BE49-F238E27FC236}">
                <a16:creationId xmlns:a16="http://schemas.microsoft.com/office/drawing/2014/main" id="{76EFEE64-A9E5-5927-F886-E9261CDB37BA}"/>
              </a:ext>
            </a:extLst>
          </p:cNvPr>
          <p:cNvCxnSpPr>
            <a:cxnSpLocks/>
            <a:stCxn id="35" idx="3"/>
            <a:endCxn id="36" idx="1"/>
          </p:cNvCxnSpPr>
          <p:nvPr/>
        </p:nvCxnSpPr>
        <p:spPr>
          <a:xfrm>
            <a:off x="8390406" y="6775364"/>
            <a:ext cx="466494" cy="0"/>
          </a:xfrm>
          <a:prstGeom prst="line">
            <a:avLst/>
          </a:prstGeom>
        </p:spPr>
        <p:style>
          <a:lnRef idx="2">
            <a:schemeClr val="dk1"/>
          </a:lnRef>
          <a:fillRef idx="0">
            <a:schemeClr val="dk1"/>
          </a:fillRef>
          <a:effectRef idx="1">
            <a:schemeClr val="dk1"/>
          </a:effectRef>
          <a:fontRef idx="minor">
            <a:schemeClr val="tx1"/>
          </a:fontRef>
        </p:style>
      </p:cxnSp>
      <p:sp>
        <p:nvSpPr>
          <p:cNvPr id="38" name="矩形: 圆角 12">
            <a:extLst>
              <a:ext uri="{FF2B5EF4-FFF2-40B4-BE49-F238E27FC236}">
                <a16:creationId xmlns:a16="http://schemas.microsoft.com/office/drawing/2014/main" id="{D61C6111-F170-D164-3263-62E9D7782B37}"/>
              </a:ext>
            </a:extLst>
          </p:cNvPr>
          <p:cNvSpPr/>
          <p:nvPr/>
        </p:nvSpPr>
        <p:spPr>
          <a:xfrm>
            <a:off x="4149801" y="7218277"/>
            <a:ext cx="1700212" cy="885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ea typeface="宋体" panose="02010600030101010101" pitchFamily="2" charset="-122"/>
                <a:cs typeface="Arial" panose="020B0604020202020204" pitchFamily="34" charset="0"/>
              </a:rPr>
              <a:t>Filter</a:t>
            </a:r>
            <a:endParaRPr lang="zh-CN" altLang="en-US" sz="20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cxnSp>
        <p:nvCxnSpPr>
          <p:cNvPr id="39" name="直接连接符 13">
            <a:extLst>
              <a:ext uri="{FF2B5EF4-FFF2-40B4-BE49-F238E27FC236}">
                <a16:creationId xmlns:a16="http://schemas.microsoft.com/office/drawing/2014/main" id="{15F202A8-176A-45E7-B2C0-6E489767FCB7}"/>
              </a:ext>
            </a:extLst>
          </p:cNvPr>
          <p:cNvCxnSpPr>
            <a:cxnSpLocks/>
            <a:stCxn id="34" idx="3"/>
            <a:endCxn id="38" idx="1"/>
          </p:cNvCxnSpPr>
          <p:nvPr/>
        </p:nvCxnSpPr>
        <p:spPr>
          <a:xfrm flipV="1">
            <a:off x="3490621" y="7661191"/>
            <a:ext cx="659180" cy="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14">
            <a:extLst>
              <a:ext uri="{FF2B5EF4-FFF2-40B4-BE49-F238E27FC236}">
                <a16:creationId xmlns:a16="http://schemas.microsoft.com/office/drawing/2014/main" id="{AC50C8DC-980F-3DFE-37A2-3EA84A0690CA}"/>
              </a:ext>
            </a:extLst>
          </p:cNvPr>
          <p:cNvCxnSpPr>
            <a:cxnSpLocks/>
            <a:stCxn id="32" idx="3"/>
            <a:endCxn id="35" idx="1"/>
          </p:cNvCxnSpPr>
          <p:nvPr/>
        </p:nvCxnSpPr>
        <p:spPr>
          <a:xfrm>
            <a:off x="5850013" y="5841304"/>
            <a:ext cx="659180" cy="934060"/>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15">
            <a:extLst>
              <a:ext uri="{FF2B5EF4-FFF2-40B4-BE49-F238E27FC236}">
                <a16:creationId xmlns:a16="http://schemas.microsoft.com/office/drawing/2014/main" id="{1A6175A3-C79F-6E2D-0288-BF9B708C79BC}"/>
              </a:ext>
            </a:extLst>
          </p:cNvPr>
          <p:cNvCxnSpPr>
            <a:cxnSpLocks/>
            <a:stCxn id="38" idx="3"/>
            <a:endCxn id="35" idx="1"/>
          </p:cNvCxnSpPr>
          <p:nvPr/>
        </p:nvCxnSpPr>
        <p:spPr>
          <a:xfrm flipV="1">
            <a:off x="5850013" y="6775365"/>
            <a:ext cx="659180" cy="885826"/>
          </a:xfrm>
          <a:prstGeom prst="line">
            <a:avLst/>
          </a:prstGeom>
        </p:spPr>
        <p:style>
          <a:lnRef idx="2">
            <a:schemeClr val="dk1"/>
          </a:lnRef>
          <a:fillRef idx="0">
            <a:schemeClr val="dk1"/>
          </a:fillRef>
          <a:effectRef idx="1">
            <a:schemeClr val="dk1"/>
          </a:effectRef>
          <a:fontRef idx="minor">
            <a:schemeClr val="tx1"/>
          </a:fontRef>
        </p:style>
      </p:cxnSp>
      <p:sp>
        <p:nvSpPr>
          <p:cNvPr id="42" name="矩形: 圆角 16">
            <a:extLst>
              <a:ext uri="{FF2B5EF4-FFF2-40B4-BE49-F238E27FC236}">
                <a16:creationId xmlns:a16="http://schemas.microsoft.com/office/drawing/2014/main" id="{872FC724-5A85-81EC-D61F-99F1C9D2CABD}"/>
              </a:ext>
            </a:extLst>
          </p:cNvPr>
          <p:cNvSpPr/>
          <p:nvPr/>
        </p:nvSpPr>
        <p:spPr>
          <a:xfrm>
            <a:off x="1596714" y="5196480"/>
            <a:ext cx="4475018" cy="1275204"/>
          </a:xfrm>
          <a:prstGeom prst="round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600"/>
          </a:p>
        </p:txBody>
      </p:sp>
      <p:sp>
        <p:nvSpPr>
          <p:cNvPr id="43" name="文本框 17">
            <a:extLst>
              <a:ext uri="{FF2B5EF4-FFF2-40B4-BE49-F238E27FC236}">
                <a16:creationId xmlns:a16="http://schemas.microsoft.com/office/drawing/2014/main" id="{EB6184E6-41AF-6339-3C92-0B5BFFFE8568}"/>
              </a:ext>
            </a:extLst>
          </p:cNvPr>
          <p:cNvSpPr txBox="1"/>
          <p:nvPr/>
        </p:nvSpPr>
        <p:spPr>
          <a:xfrm>
            <a:off x="5103150" y="6433189"/>
            <a:ext cx="1278222"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Stage</a:t>
            </a:r>
            <a:endParaRPr lang="zh-CN" altLang="en-US" sz="2400" b="1" dirty="0">
              <a:latin typeface="Arial" panose="020B0604020202020204" pitchFamily="34" charset="0"/>
              <a:cs typeface="Arial" panose="020B0604020202020204" pitchFamily="34" charset="0"/>
            </a:endParaRPr>
          </a:p>
        </p:txBody>
      </p:sp>
      <p:sp>
        <p:nvSpPr>
          <p:cNvPr id="44" name="文本框 18">
            <a:extLst>
              <a:ext uri="{FF2B5EF4-FFF2-40B4-BE49-F238E27FC236}">
                <a16:creationId xmlns:a16="http://schemas.microsoft.com/office/drawing/2014/main" id="{92243289-1B1B-7693-501A-0C05A237BAB4}"/>
              </a:ext>
            </a:extLst>
          </p:cNvPr>
          <p:cNvSpPr txBox="1"/>
          <p:nvPr/>
        </p:nvSpPr>
        <p:spPr>
          <a:xfrm>
            <a:off x="5135015" y="8202167"/>
            <a:ext cx="1298528"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Stage</a:t>
            </a:r>
            <a:endParaRPr lang="zh-CN" altLang="en-US" sz="2100" b="1" dirty="0">
              <a:latin typeface="Arial" panose="020B0604020202020204" pitchFamily="34" charset="0"/>
              <a:cs typeface="Arial" panose="020B0604020202020204" pitchFamily="34" charset="0"/>
            </a:endParaRPr>
          </a:p>
        </p:txBody>
      </p:sp>
      <p:sp>
        <p:nvSpPr>
          <p:cNvPr id="45" name="矩形: 圆角 19">
            <a:extLst>
              <a:ext uri="{FF2B5EF4-FFF2-40B4-BE49-F238E27FC236}">
                <a16:creationId xmlns:a16="http://schemas.microsoft.com/office/drawing/2014/main" id="{22303C37-BEA3-A059-5090-8BA1C20E3F51}"/>
              </a:ext>
            </a:extLst>
          </p:cNvPr>
          <p:cNvSpPr/>
          <p:nvPr/>
        </p:nvSpPr>
        <p:spPr>
          <a:xfrm>
            <a:off x="1550176" y="7021798"/>
            <a:ext cx="4475018" cy="1275204"/>
          </a:xfrm>
          <a:prstGeom prst="round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3600"/>
          </a:p>
        </p:txBody>
      </p:sp>
      <p:sp>
        <p:nvSpPr>
          <p:cNvPr id="46" name="弧形 20">
            <a:extLst>
              <a:ext uri="{FF2B5EF4-FFF2-40B4-BE49-F238E27FC236}">
                <a16:creationId xmlns:a16="http://schemas.microsoft.com/office/drawing/2014/main" id="{56091CF7-560C-08C6-9A5D-39AC0A990D5D}"/>
              </a:ext>
            </a:extLst>
          </p:cNvPr>
          <p:cNvSpPr/>
          <p:nvPr/>
        </p:nvSpPr>
        <p:spPr>
          <a:xfrm flipH="1">
            <a:off x="1066173" y="6471682"/>
            <a:ext cx="2944752" cy="3284096"/>
          </a:xfrm>
          <a:prstGeom prst="arc">
            <a:avLst>
              <a:gd name="adj1" fmla="val 16627931"/>
              <a:gd name="adj2" fmla="val 6029594"/>
            </a:avLst>
          </a:prstGeom>
          <a:ln>
            <a:prstDash val="dash"/>
            <a:headEnd type="triangl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600"/>
          </a:p>
        </p:txBody>
      </p:sp>
      <p:cxnSp>
        <p:nvCxnSpPr>
          <p:cNvPr id="47" name="直接箭头连接符 21">
            <a:extLst>
              <a:ext uri="{FF2B5EF4-FFF2-40B4-BE49-F238E27FC236}">
                <a16:creationId xmlns:a16="http://schemas.microsoft.com/office/drawing/2014/main" id="{A62CB520-B11D-5D9E-FB89-F844F12AD944}"/>
              </a:ext>
            </a:extLst>
          </p:cNvPr>
          <p:cNvCxnSpPr>
            <a:cxnSpLocks/>
            <a:stCxn id="45" idx="2"/>
            <a:endCxn id="6" idx="1"/>
          </p:cNvCxnSpPr>
          <p:nvPr/>
        </p:nvCxnSpPr>
        <p:spPr>
          <a:xfrm flipH="1">
            <a:off x="3781928" y="8297003"/>
            <a:ext cx="5758" cy="622466"/>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矩形: 圆角 35">
            <a:extLst>
              <a:ext uri="{FF2B5EF4-FFF2-40B4-BE49-F238E27FC236}">
                <a16:creationId xmlns:a16="http://schemas.microsoft.com/office/drawing/2014/main" id="{CB064AE7-1771-E782-69D1-1F2B4F8C552A}"/>
              </a:ext>
            </a:extLst>
          </p:cNvPr>
          <p:cNvSpPr/>
          <p:nvPr/>
        </p:nvSpPr>
        <p:spPr>
          <a:xfrm>
            <a:off x="1608716" y="3890395"/>
            <a:ext cx="9255882" cy="88582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cs typeface="Arial" panose="020B0604020202020204" pitchFamily="34" charset="0"/>
              </a:rPr>
              <a:t>物理执行计划</a:t>
            </a:r>
          </a:p>
        </p:txBody>
      </p:sp>
      <p:grpSp>
        <p:nvGrpSpPr>
          <p:cNvPr id="49" name="组 29">
            <a:extLst>
              <a:ext uri="{FF2B5EF4-FFF2-40B4-BE49-F238E27FC236}">
                <a16:creationId xmlns:a16="http://schemas.microsoft.com/office/drawing/2014/main" id="{F9766A82-861A-D1EA-2708-1AF90B88A27A}"/>
              </a:ext>
            </a:extLst>
          </p:cNvPr>
          <p:cNvGrpSpPr/>
          <p:nvPr/>
        </p:nvGrpSpPr>
        <p:grpSpPr>
          <a:xfrm>
            <a:off x="12794097" y="4219660"/>
            <a:ext cx="1379836" cy="1380016"/>
            <a:chOff x="7519914" y="2033859"/>
            <a:chExt cx="689918" cy="690008"/>
          </a:xfrm>
        </p:grpSpPr>
        <p:sp>
          <p:nvSpPr>
            <p:cNvPr id="50" name="椭圆 37">
              <a:extLst>
                <a:ext uri="{FF2B5EF4-FFF2-40B4-BE49-F238E27FC236}">
                  <a16:creationId xmlns:a16="http://schemas.microsoft.com/office/drawing/2014/main" id="{A53152D2-9E50-6188-49DD-0ADF53C4BC67}"/>
                </a:ext>
              </a:extLst>
            </p:cNvPr>
            <p:cNvSpPr/>
            <p:nvPr/>
          </p:nvSpPr>
          <p:spPr>
            <a:xfrm>
              <a:off x="7519914" y="2033859"/>
              <a:ext cx="689918" cy="690008"/>
            </a:xfrm>
            <a:prstGeom prst="ellipse">
              <a:avLst/>
            </a:prstGeom>
            <a:solidFill>
              <a:srgbClr val="409AD8"/>
            </a:solidFill>
            <a:ln>
              <a:noFill/>
            </a:ln>
          </p:spPr>
          <p:style>
            <a:lnRef idx="2">
              <a:schemeClr val="accent1">
                <a:shade val="50000"/>
              </a:schemeClr>
            </a:lnRef>
            <a:fillRef idx="1">
              <a:schemeClr val="accent1"/>
            </a:fillRef>
            <a:effectRef idx="0">
              <a:schemeClr val="accent1"/>
            </a:effectRef>
            <a:fontRef idx="minor">
              <a:schemeClr val="lt1"/>
            </a:fontRef>
          </p:style>
          <p:txBody>
            <a:bodyPr lIns="243816" tIns="121908" rIns="243816" bIns="121908" rtlCol="0" anchor="ctr"/>
            <a:lstStyle/>
            <a:p>
              <a:pPr algn="ctr"/>
              <a:endParaRPr lang="zh-CN" altLang="en-US" sz="4000" dirty="0">
                <a:latin typeface="Impact" panose="020B0806030902050204" pitchFamily="34" charset="0"/>
              </a:endParaRPr>
            </a:p>
          </p:txBody>
        </p:sp>
        <p:sp>
          <p:nvSpPr>
            <p:cNvPr id="51" name="矩形 38">
              <a:extLst>
                <a:ext uri="{FF2B5EF4-FFF2-40B4-BE49-F238E27FC236}">
                  <a16:creationId xmlns:a16="http://schemas.microsoft.com/office/drawing/2014/main" id="{AFFD5FC9-0F8B-402A-2791-DFD0BAB776F8}"/>
                </a:ext>
              </a:extLst>
            </p:cNvPr>
            <p:cNvSpPr/>
            <p:nvPr/>
          </p:nvSpPr>
          <p:spPr>
            <a:xfrm>
              <a:off x="7657808" y="2148030"/>
              <a:ext cx="435376" cy="415499"/>
            </a:xfrm>
            <a:prstGeom prst="rect">
              <a:avLst/>
            </a:prstGeom>
          </p:spPr>
          <p:txBody>
            <a:bodyPr wrap="none">
              <a:spAutoFit/>
            </a:bodyPr>
            <a:lstStyle/>
            <a:p>
              <a:pPr algn="ctr"/>
              <a:r>
                <a:rPr lang="en-US" altLang="zh-CN" sz="4800" b="1" dirty="0">
                  <a:solidFill>
                    <a:schemeClr val="bg1"/>
                  </a:solidFill>
                  <a:latin typeface="Arial" charset="0"/>
                  <a:ea typeface="Arial" charset="0"/>
                  <a:cs typeface="Arial" charset="0"/>
                </a:rPr>
                <a:t>01</a:t>
              </a:r>
              <a:endParaRPr lang="zh-CN" altLang="en-US" sz="4800" b="1" dirty="0">
                <a:solidFill>
                  <a:schemeClr val="bg1"/>
                </a:solidFill>
                <a:latin typeface="Arial" charset="0"/>
                <a:ea typeface="Arial" charset="0"/>
                <a:cs typeface="Arial" charset="0"/>
              </a:endParaRPr>
            </a:p>
          </p:txBody>
        </p:sp>
      </p:grpSp>
      <p:grpSp>
        <p:nvGrpSpPr>
          <p:cNvPr id="52" name="组 27">
            <a:extLst>
              <a:ext uri="{FF2B5EF4-FFF2-40B4-BE49-F238E27FC236}">
                <a16:creationId xmlns:a16="http://schemas.microsoft.com/office/drawing/2014/main" id="{3374647D-4FB9-3E82-B5E9-6D9D9CADBF20}"/>
              </a:ext>
            </a:extLst>
          </p:cNvPr>
          <p:cNvGrpSpPr/>
          <p:nvPr/>
        </p:nvGrpSpPr>
        <p:grpSpPr>
          <a:xfrm>
            <a:off x="12794097" y="6274280"/>
            <a:ext cx="1379836" cy="1380016"/>
            <a:chOff x="7519914" y="3275488"/>
            <a:chExt cx="689918" cy="690008"/>
          </a:xfrm>
        </p:grpSpPr>
        <p:sp>
          <p:nvSpPr>
            <p:cNvPr id="53" name="椭圆 40">
              <a:extLst>
                <a:ext uri="{FF2B5EF4-FFF2-40B4-BE49-F238E27FC236}">
                  <a16:creationId xmlns:a16="http://schemas.microsoft.com/office/drawing/2014/main" id="{D4D676CE-7571-D881-AFD3-009F43BEA48C}"/>
                </a:ext>
              </a:extLst>
            </p:cNvPr>
            <p:cNvSpPr/>
            <p:nvPr/>
          </p:nvSpPr>
          <p:spPr>
            <a:xfrm>
              <a:off x="7519914" y="3275488"/>
              <a:ext cx="689918" cy="690008"/>
            </a:xfrm>
            <a:prstGeom prst="ellipse">
              <a:avLst/>
            </a:prstGeom>
            <a:solidFill>
              <a:srgbClr val="762482"/>
            </a:solidFill>
            <a:ln>
              <a:noFill/>
            </a:ln>
          </p:spPr>
          <p:style>
            <a:lnRef idx="2">
              <a:schemeClr val="accent1">
                <a:shade val="50000"/>
              </a:schemeClr>
            </a:lnRef>
            <a:fillRef idx="1">
              <a:schemeClr val="accent1"/>
            </a:fillRef>
            <a:effectRef idx="0">
              <a:schemeClr val="accent1"/>
            </a:effectRef>
            <a:fontRef idx="minor">
              <a:schemeClr val="lt1"/>
            </a:fontRef>
          </p:style>
          <p:txBody>
            <a:bodyPr lIns="243816" tIns="121908" rIns="243816" bIns="121908" rtlCol="0" anchor="ctr"/>
            <a:lstStyle/>
            <a:p>
              <a:pPr algn="ctr"/>
              <a:endParaRPr lang="zh-CN" altLang="en-US" sz="3200" dirty="0">
                <a:latin typeface="Impact" panose="020B0806030902050204" pitchFamily="34" charset="0"/>
              </a:endParaRPr>
            </a:p>
          </p:txBody>
        </p:sp>
        <p:sp>
          <p:nvSpPr>
            <p:cNvPr id="54" name="矩形 41">
              <a:extLst>
                <a:ext uri="{FF2B5EF4-FFF2-40B4-BE49-F238E27FC236}">
                  <a16:creationId xmlns:a16="http://schemas.microsoft.com/office/drawing/2014/main" id="{3046BEAA-5C4A-58D3-A663-0CFF0F514313}"/>
                </a:ext>
              </a:extLst>
            </p:cNvPr>
            <p:cNvSpPr/>
            <p:nvPr/>
          </p:nvSpPr>
          <p:spPr>
            <a:xfrm>
              <a:off x="7642943" y="3389661"/>
              <a:ext cx="435376" cy="415499"/>
            </a:xfrm>
            <a:prstGeom prst="rect">
              <a:avLst/>
            </a:prstGeom>
          </p:spPr>
          <p:txBody>
            <a:bodyPr wrap="none">
              <a:spAutoFit/>
            </a:bodyPr>
            <a:lstStyle/>
            <a:p>
              <a:pPr algn="ctr"/>
              <a:r>
                <a:rPr lang="en-US" altLang="zh-CN" sz="4800" b="1" dirty="0">
                  <a:solidFill>
                    <a:schemeClr val="bg1"/>
                  </a:solidFill>
                  <a:latin typeface="Arial" charset="0"/>
                  <a:ea typeface="Arial" charset="0"/>
                  <a:cs typeface="Arial" charset="0"/>
                </a:rPr>
                <a:t>02</a:t>
              </a:r>
              <a:endParaRPr lang="zh-CN" altLang="en-US" sz="4800" b="1" dirty="0">
                <a:solidFill>
                  <a:schemeClr val="bg1"/>
                </a:solidFill>
                <a:latin typeface="Arial" charset="0"/>
                <a:ea typeface="Arial" charset="0"/>
                <a:cs typeface="Arial" charset="0"/>
              </a:endParaRPr>
            </a:p>
          </p:txBody>
        </p:sp>
      </p:grpSp>
      <p:grpSp>
        <p:nvGrpSpPr>
          <p:cNvPr id="55" name="组 28">
            <a:extLst>
              <a:ext uri="{FF2B5EF4-FFF2-40B4-BE49-F238E27FC236}">
                <a16:creationId xmlns:a16="http://schemas.microsoft.com/office/drawing/2014/main" id="{7C1A0B3F-9CC1-A540-315A-B06B97D896A9}"/>
              </a:ext>
            </a:extLst>
          </p:cNvPr>
          <p:cNvGrpSpPr/>
          <p:nvPr/>
        </p:nvGrpSpPr>
        <p:grpSpPr>
          <a:xfrm>
            <a:off x="12825961" y="8328901"/>
            <a:ext cx="1379836" cy="1380016"/>
            <a:chOff x="7530536" y="4517119"/>
            <a:chExt cx="689918" cy="690008"/>
          </a:xfrm>
        </p:grpSpPr>
        <p:sp>
          <p:nvSpPr>
            <p:cNvPr id="56" name="椭圆 43">
              <a:extLst>
                <a:ext uri="{FF2B5EF4-FFF2-40B4-BE49-F238E27FC236}">
                  <a16:creationId xmlns:a16="http://schemas.microsoft.com/office/drawing/2014/main" id="{E8EF6C51-ED5A-0792-3335-FD9CA58C0CFD}"/>
                </a:ext>
              </a:extLst>
            </p:cNvPr>
            <p:cNvSpPr/>
            <p:nvPr/>
          </p:nvSpPr>
          <p:spPr>
            <a:xfrm>
              <a:off x="7530536" y="4517119"/>
              <a:ext cx="689918" cy="690008"/>
            </a:xfrm>
            <a:prstGeom prst="ellipse">
              <a:avLst/>
            </a:prstGeom>
            <a:solidFill>
              <a:srgbClr val="409AD8"/>
            </a:solidFill>
            <a:ln>
              <a:noFill/>
            </a:ln>
          </p:spPr>
          <p:style>
            <a:lnRef idx="2">
              <a:schemeClr val="accent1">
                <a:shade val="50000"/>
              </a:schemeClr>
            </a:lnRef>
            <a:fillRef idx="1">
              <a:schemeClr val="accent1"/>
            </a:fillRef>
            <a:effectRef idx="0">
              <a:schemeClr val="accent1"/>
            </a:effectRef>
            <a:fontRef idx="minor">
              <a:schemeClr val="lt1"/>
            </a:fontRef>
          </p:style>
          <p:txBody>
            <a:bodyPr lIns="243816" tIns="121908" rIns="243816" bIns="121908" rtlCol="0" anchor="ctr"/>
            <a:lstStyle/>
            <a:p>
              <a:pPr algn="ctr"/>
              <a:endParaRPr lang="zh-CN" altLang="en-US" sz="3200" dirty="0">
                <a:latin typeface="Impact" panose="020B0806030902050204" pitchFamily="34" charset="0"/>
              </a:endParaRPr>
            </a:p>
          </p:txBody>
        </p:sp>
        <p:sp>
          <p:nvSpPr>
            <p:cNvPr id="57" name="矩形 44">
              <a:extLst>
                <a:ext uri="{FF2B5EF4-FFF2-40B4-BE49-F238E27FC236}">
                  <a16:creationId xmlns:a16="http://schemas.microsoft.com/office/drawing/2014/main" id="{E9A8011B-72A9-D81D-2F12-4F7813A6C117}"/>
                </a:ext>
              </a:extLst>
            </p:cNvPr>
            <p:cNvSpPr/>
            <p:nvPr/>
          </p:nvSpPr>
          <p:spPr>
            <a:xfrm>
              <a:off x="7657807" y="4626675"/>
              <a:ext cx="435376" cy="415499"/>
            </a:xfrm>
            <a:prstGeom prst="rect">
              <a:avLst/>
            </a:prstGeom>
          </p:spPr>
          <p:txBody>
            <a:bodyPr wrap="none">
              <a:spAutoFit/>
            </a:bodyPr>
            <a:lstStyle/>
            <a:p>
              <a:pPr algn="ctr"/>
              <a:r>
                <a:rPr lang="en-US" altLang="zh-CN" sz="4800" b="1" dirty="0">
                  <a:solidFill>
                    <a:schemeClr val="bg1"/>
                  </a:solidFill>
                  <a:latin typeface="Arial" charset="0"/>
                  <a:ea typeface="Arial" charset="0"/>
                  <a:cs typeface="Arial" charset="0"/>
                </a:rPr>
                <a:t>03</a:t>
              </a:r>
              <a:endParaRPr lang="zh-CN" altLang="en-US" sz="4800" b="1" dirty="0">
                <a:solidFill>
                  <a:schemeClr val="bg1"/>
                </a:solidFill>
                <a:latin typeface="Arial" charset="0"/>
                <a:ea typeface="Arial" charset="0"/>
                <a:cs typeface="Arial" charset="0"/>
              </a:endParaRPr>
            </a:p>
          </p:txBody>
        </p:sp>
      </p:grpSp>
      <p:sp>
        <p:nvSpPr>
          <p:cNvPr id="58" name="矩形 259">
            <a:extLst>
              <a:ext uri="{FF2B5EF4-FFF2-40B4-BE49-F238E27FC236}">
                <a16:creationId xmlns:a16="http://schemas.microsoft.com/office/drawing/2014/main" id="{E225A390-2F6E-E528-3800-3B0091FCC637}"/>
              </a:ext>
            </a:extLst>
          </p:cNvPr>
          <p:cNvSpPr>
            <a:spLocks noChangeArrowheads="1"/>
          </p:cNvSpPr>
          <p:nvPr/>
        </p:nvSpPr>
        <p:spPr bwMode="auto">
          <a:xfrm>
            <a:off x="14696507" y="6263917"/>
            <a:ext cx="6664892"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dirty="0">
                <a:cs typeface="Arial" panose="020B0604020202020204" pitchFamily="34" charset="0"/>
              </a:rPr>
              <a:t>将不同的执行阶段推送到对应的存储引擎，减少网络传输和内存压力</a:t>
            </a:r>
          </a:p>
        </p:txBody>
      </p:sp>
      <p:sp>
        <p:nvSpPr>
          <p:cNvPr id="59" name="矩形 259">
            <a:extLst>
              <a:ext uri="{FF2B5EF4-FFF2-40B4-BE49-F238E27FC236}">
                <a16:creationId xmlns:a16="http://schemas.microsoft.com/office/drawing/2014/main" id="{FABCCE43-FED8-0DBE-5569-606958364AB5}"/>
              </a:ext>
            </a:extLst>
          </p:cNvPr>
          <p:cNvSpPr>
            <a:spLocks noChangeArrowheads="1"/>
          </p:cNvSpPr>
          <p:nvPr/>
        </p:nvSpPr>
        <p:spPr bwMode="auto">
          <a:xfrm>
            <a:off x="14840230" y="8211317"/>
            <a:ext cx="6521170"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dirty="0">
                <a:cs typeface="Arial" panose="020B0604020202020204" pitchFamily="34" charset="0"/>
              </a:rPr>
              <a:t>实际执行时，执行器等待流数据，处理后将数据推送到下一个执行器</a:t>
            </a:r>
          </a:p>
        </p:txBody>
      </p:sp>
      <p:sp>
        <p:nvSpPr>
          <p:cNvPr id="60" name="矩形 259">
            <a:extLst>
              <a:ext uri="{FF2B5EF4-FFF2-40B4-BE49-F238E27FC236}">
                <a16:creationId xmlns:a16="http://schemas.microsoft.com/office/drawing/2014/main" id="{3569F9DB-8C5F-20C8-B5D1-FA09C604B782}"/>
              </a:ext>
            </a:extLst>
          </p:cNvPr>
          <p:cNvSpPr>
            <a:spLocks noChangeArrowheads="1"/>
          </p:cNvSpPr>
          <p:nvPr/>
        </p:nvSpPr>
        <p:spPr bwMode="auto">
          <a:xfrm>
            <a:off x="14696507" y="4081031"/>
            <a:ext cx="6664888"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dirty="0">
                <a:cs typeface="Arial" panose="020B0604020202020204" pitchFamily="34" charset="0"/>
              </a:rPr>
              <a:t>切分执行计划，将执行计划划分成不同的执行阶段</a:t>
            </a:r>
          </a:p>
        </p:txBody>
      </p:sp>
    </p:spTree>
    <p:extLst>
      <p:ext uri="{BB962C8B-B14F-4D97-AF65-F5344CB8AC3E}">
        <p14:creationId xmlns:p14="http://schemas.microsoft.com/office/powerpoint/2010/main" val="267363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1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0"/>
              </a:spcBef>
            </a:pPr>
            <a:r>
              <a:rPr lang="zh-CN" altLang="en-US" sz="4400" b="1" dirty="0">
                <a:solidFill>
                  <a:srgbClr val="206AE9"/>
                </a:solidFill>
                <a:latin typeface="Microsoft YaHei UI" panose="020B0503020204020204" pitchFamily="34" charset="-122"/>
                <a:ea typeface="Microsoft YaHei UI" panose="020B0503020204020204" pitchFamily="34" charset="-122"/>
                <a:cs typeface="+mj-cs"/>
              </a:rPr>
              <a:t>内存缓存结构</a:t>
            </a:r>
            <a:r>
              <a:rPr lang="zh-CN" altLang="en-US" dirty="0"/>
              <a:t>：加速图数据查询</a:t>
            </a:r>
            <a:endParaRPr lang="en-US" altLang="zh-CN" sz="4400" b="1" dirty="0">
              <a:solidFill>
                <a:srgbClr val="206AE9"/>
              </a:solidFill>
              <a:latin typeface="Microsoft YaHei UI" panose="020B0503020204020204" pitchFamily="34" charset="-122"/>
              <a:ea typeface="Microsoft YaHei UI" panose="020B0503020204020204" pitchFamily="34" charset="-122"/>
              <a:cs typeface="+mj-cs"/>
            </a:endParaRPr>
          </a:p>
        </p:txBody>
      </p:sp>
      <p:sp>
        <p:nvSpPr>
          <p:cNvPr id="4" name="TextBox 3">
            <a:extLst>
              <a:ext uri="{FF2B5EF4-FFF2-40B4-BE49-F238E27FC236}">
                <a16:creationId xmlns:a16="http://schemas.microsoft.com/office/drawing/2014/main" id="{F822ACB2-E641-658F-B060-F93B42B9801B}"/>
              </a:ext>
            </a:extLst>
          </p:cNvPr>
          <p:cNvSpPr txBox="1"/>
          <p:nvPr/>
        </p:nvSpPr>
        <p:spPr>
          <a:xfrm>
            <a:off x="602949" y="2336058"/>
            <a:ext cx="23181276" cy="10987623"/>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由于图数据的查询通常是 </a:t>
            </a:r>
            <a:r>
              <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IO</a:t>
            </a: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 密集型，且访问的数据随机又分散，拥有内存缓存能起到很好的加速效果</a:t>
            </a:r>
            <a:endPar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要想让内存缓存发挥最大的作用，就要能在有限的内存中存下尽量多的图数据</a:t>
            </a:r>
            <a:endPar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例如，对于属性的存储，可以通过自行序列化</a:t>
            </a:r>
            <a:r>
              <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a:t>
            </a: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反序列化大幅节省内存</a:t>
            </a:r>
            <a:endPar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endPar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endPar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endPar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endPar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而自定义存储格式往往需要内存的精细操作，由于 </a:t>
            </a:r>
            <a:r>
              <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Rust</a:t>
            </a: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 允许在 </a:t>
            </a:r>
            <a:r>
              <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unsafe</a:t>
            </a: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 下访问裸指针，可以实现零开销读取</a:t>
            </a:r>
            <a:endPar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将</a:t>
            </a:r>
            <a:r>
              <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Unsafe</a:t>
            </a:r>
            <a:r>
              <a:rPr kumimoji="1" lang="zh-CN" altLang="en-US"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rPr>
              <a:t>包裹，对外提供足够的接口</a:t>
            </a:r>
            <a:endParaRPr kumimoji="1" lang="en-US" altLang="zh-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a:p>
            <a:pPr marL="571500" marR="0" lvl="0" indent="-57150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endParaRPr kumimoji="0" lang="en-CN" sz="4400" b="0" i="0" u="none" strike="noStrike" kern="1200" cap="none" spc="0" normalizeH="0" baseline="0" noProof="0" dirty="0">
              <a:ln>
                <a:noFill/>
              </a:ln>
              <a:solidFill>
                <a:prstClr val="black"/>
              </a:solidFill>
              <a:effectLst/>
              <a:uLnTx/>
              <a:uFillTx/>
              <a:latin typeface="Songti SC" panose="02010600040101010101" pitchFamily="2" charset="-122"/>
              <a:ea typeface="Songti SC" panose="02010600040101010101" pitchFamily="2" charset="-122"/>
              <a:cs typeface="+mn-cs"/>
            </a:endParaRPr>
          </a:p>
        </p:txBody>
      </p:sp>
      <p:pic>
        <p:nvPicPr>
          <p:cNvPr id="17" name="图片 8">
            <a:extLst>
              <a:ext uri="{FF2B5EF4-FFF2-40B4-BE49-F238E27FC236}">
                <a16:creationId xmlns:a16="http://schemas.microsoft.com/office/drawing/2014/main" id="{F3B433AE-6E51-007D-3B9E-44AD0B7CFB35}"/>
              </a:ext>
            </a:extLst>
          </p:cNvPr>
          <p:cNvPicPr>
            <a:picLocks noChangeAspect="1"/>
          </p:cNvPicPr>
          <p:nvPr/>
        </p:nvPicPr>
        <p:blipFill>
          <a:blip r:embed="rId2"/>
          <a:stretch>
            <a:fillRect/>
          </a:stretch>
        </p:blipFill>
        <p:spPr>
          <a:xfrm>
            <a:off x="2324907" y="6321814"/>
            <a:ext cx="5664200" cy="2286000"/>
          </a:xfrm>
          <a:prstGeom prst="rect">
            <a:avLst/>
          </a:prstGeom>
        </p:spPr>
      </p:pic>
      <p:sp>
        <p:nvSpPr>
          <p:cNvPr id="18" name="文本框 11">
            <a:extLst>
              <a:ext uri="{FF2B5EF4-FFF2-40B4-BE49-F238E27FC236}">
                <a16:creationId xmlns:a16="http://schemas.microsoft.com/office/drawing/2014/main" id="{BA09707E-0FF4-5540-D8D1-2B267A081590}"/>
              </a:ext>
            </a:extLst>
          </p:cNvPr>
          <p:cNvSpPr txBox="1"/>
          <p:nvPr/>
        </p:nvSpPr>
        <p:spPr>
          <a:xfrm>
            <a:off x="8396659" y="6726150"/>
            <a:ext cx="1316736" cy="646331"/>
          </a:xfrm>
          <a:prstGeom prst="rect">
            <a:avLst/>
          </a:prstGeom>
          <a:noFill/>
          <a:ln>
            <a:solidFill>
              <a:schemeClr val="accent1">
                <a:shade val="50000"/>
              </a:schemeClr>
            </a:solidFill>
          </a:ln>
        </p:spPr>
        <p:txBody>
          <a:bodyPr wrap="square" rtlCol="0">
            <a:spAutoFit/>
          </a:bodyPr>
          <a:lstStyle/>
          <a:p>
            <a:r>
              <a:rPr kumimoji="1" lang="en-US" altLang="zh-CN" sz="3600" dirty="0">
                <a:latin typeface="Courier" pitchFamily="2" charset="0"/>
              </a:rPr>
              <a:t>i32</a:t>
            </a:r>
            <a:endParaRPr kumimoji="1" lang="zh-CN" altLang="en-US" sz="3600" dirty="0">
              <a:latin typeface="Courier" pitchFamily="2" charset="0"/>
            </a:endParaRPr>
          </a:p>
        </p:txBody>
      </p:sp>
      <p:sp>
        <p:nvSpPr>
          <p:cNvPr id="19" name="文本框 12">
            <a:extLst>
              <a:ext uri="{FF2B5EF4-FFF2-40B4-BE49-F238E27FC236}">
                <a16:creationId xmlns:a16="http://schemas.microsoft.com/office/drawing/2014/main" id="{1E926A52-53C7-B3D7-2242-73D3FEB7DE01}"/>
              </a:ext>
            </a:extLst>
          </p:cNvPr>
          <p:cNvSpPr txBox="1"/>
          <p:nvPr/>
        </p:nvSpPr>
        <p:spPr>
          <a:xfrm>
            <a:off x="9713395" y="6733295"/>
            <a:ext cx="2048256" cy="646331"/>
          </a:xfrm>
          <a:prstGeom prst="rect">
            <a:avLst/>
          </a:prstGeom>
          <a:noFill/>
          <a:ln>
            <a:solidFill>
              <a:schemeClr val="accent1">
                <a:shade val="50000"/>
              </a:schemeClr>
            </a:solidFill>
          </a:ln>
        </p:spPr>
        <p:txBody>
          <a:bodyPr wrap="square" rtlCol="0">
            <a:spAutoFit/>
          </a:bodyPr>
          <a:lstStyle/>
          <a:p>
            <a:r>
              <a:rPr kumimoji="1" lang="en-US" altLang="zh-CN" sz="3600" dirty="0">
                <a:latin typeface="Courier" pitchFamily="2" charset="0"/>
              </a:rPr>
              <a:t>i64</a:t>
            </a:r>
            <a:endParaRPr kumimoji="1" lang="zh-CN" altLang="en-US" sz="3600" dirty="0">
              <a:latin typeface="Courier" pitchFamily="2" charset="0"/>
            </a:endParaRPr>
          </a:p>
        </p:txBody>
      </p:sp>
      <p:sp>
        <p:nvSpPr>
          <p:cNvPr id="20" name="文本框 13">
            <a:extLst>
              <a:ext uri="{FF2B5EF4-FFF2-40B4-BE49-F238E27FC236}">
                <a16:creationId xmlns:a16="http://schemas.microsoft.com/office/drawing/2014/main" id="{819ED647-CB9B-BA8C-9524-19FA91A4D54D}"/>
              </a:ext>
            </a:extLst>
          </p:cNvPr>
          <p:cNvSpPr txBox="1"/>
          <p:nvPr/>
        </p:nvSpPr>
        <p:spPr>
          <a:xfrm>
            <a:off x="11761651" y="6726150"/>
            <a:ext cx="1316736" cy="646331"/>
          </a:xfrm>
          <a:prstGeom prst="rect">
            <a:avLst/>
          </a:prstGeom>
          <a:noFill/>
          <a:ln>
            <a:solidFill>
              <a:schemeClr val="accent1">
                <a:shade val="50000"/>
              </a:schemeClr>
            </a:solidFill>
          </a:ln>
        </p:spPr>
        <p:txBody>
          <a:bodyPr wrap="square" rtlCol="0">
            <a:spAutoFit/>
          </a:bodyPr>
          <a:lstStyle/>
          <a:p>
            <a:r>
              <a:rPr kumimoji="1" lang="en-US" altLang="zh-CN" sz="3600" dirty="0">
                <a:latin typeface="Courier" pitchFamily="2" charset="0"/>
              </a:rPr>
              <a:t>u32</a:t>
            </a:r>
            <a:endParaRPr kumimoji="1" lang="zh-CN" altLang="en-US" sz="3600" dirty="0">
              <a:latin typeface="Courier" pitchFamily="2" charset="0"/>
            </a:endParaRPr>
          </a:p>
        </p:txBody>
      </p:sp>
      <p:sp>
        <p:nvSpPr>
          <p:cNvPr id="21" name="文本框 14">
            <a:extLst>
              <a:ext uri="{FF2B5EF4-FFF2-40B4-BE49-F238E27FC236}">
                <a16:creationId xmlns:a16="http://schemas.microsoft.com/office/drawing/2014/main" id="{8721AF81-1154-5836-4688-79BBFD6A4532}"/>
              </a:ext>
            </a:extLst>
          </p:cNvPr>
          <p:cNvSpPr txBox="1"/>
          <p:nvPr/>
        </p:nvSpPr>
        <p:spPr>
          <a:xfrm>
            <a:off x="13078387" y="6726150"/>
            <a:ext cx="1316736" cy="646331"/>
          </a:xfrm>
          <a:prstGeom prst="rect">
            <a:avLst/>
          </a:prstGeom>
          <a:noFill/>
          <a:ln>
            <a:solidFill>
              <a:schemeClr val="accent1">
                <a:shade val="50000"/>
              </a:schemeClr>
            </a:solidFill>
          </a:ln>
        </p:spPr>
        <p:txBody>
          <a:bodyPr wrap="square" rtlCol="0">
            <a:spAutoFit/>
          </a:bodyPr>
          <a:lstStyle/>
          <a:p>
            <a:r>
              <a:rPr kumimoji="1" lang="en-US" altLang="zh-CN" sz="3600" dirty="0">
                <a:latin typeface="Courier" pitchFamily="2" charset="0"/>
              </a:rPr>
              <a:t>u32</a:t>
            </a:r>
            <a:endParaRPr kumimoji="1" lang="zh-CN" altLang="en-US" sz="3600" dirty="0">
              <a:latin typeface="Courier" pitchFamily="2" charset="0"/>
            </a:endParaRPr>
          </a:p>
        </p:txBody>
      </p:sp>
      <p:sp>
        <p:nvSpPr>
          <p:cNvPr id="22" name="文本框 15">
            <a:extLst>
              <a:ext uri="{FF2B5EF4-FFF2-40B4-BE49-F238E27FC236}">
                <a16:creationId xmlns:a16="http://schemas.microsoft.com/office/drawing/2014/main" id="{9F10BFA9-069A-7B22-D080-94878D19C6F5}"/>
              </a:ext>
            </a:extLst>
          </p:cNvPr>
          <p:cNvSpPr txBox="1"/>
          <p:nvPr/>
        </p:nvSpPr>
        <p:spPr>
          <a:xfrm>
            <a:off x="14395123" y="6726151"/>
            <a:ext cx="2654808" cy="646331"/>
          </a:xfrm>
          <a:prstGeom prst="rect">
            <a:avLst/>
          </a:prstGeom>
          <a:noFill/>
          <a:ln>
            <a:solidFill>
              <a:schemeClr val="accent1">
                <a:shade val="50000"/>
              </a:schemeClr>
            </a:solidFill>
          </a:ln>
        </p:spPr>
        <p:txBody>
          <a:bodyPr wrap="square" rtlCol="0">
            <a:spAutoFit/>
          </a:bodyPr>
          <a:lstStyle/>
          <a:p>
            <a:r>
              <a:rPr kumimoji="1" lang="en-US" altLang="zh-CN" sz="3600" dirty="0">
                <a:latin typeface="Courier" pitchFamily="2" charset="0"/>
              </a:rPr>
              <a:t>string</a:t>
            </a:r>
            <a:endParaRPr kumimoji="1" lang="zh-CN" altLang="en-US" sz="3600" dirty="0">
              <a:latin typeface="Courier" pitchFamily="2" charset="0"/>
            </a:endParaRPr>
          </a:p>
        </p:txBody>
      </p:sp>
      <p:sp>
        <p:nvSpPr>
          <p:cNvPr id="23" name="文本框 16">
            <a:extLst>
              <a:ext uri="{FF2B5EF4-FFF2-40B4-BE49-F238E27FC236}">
                <a16:creationId xmlns:a16="http://schemas.microsoft.com/office/drawing/2014/main" id="{07D02BB0-31F3-65D8-45C9-9C92E8476816}"/>
              </a:ext>
            </a:extLst>
          </p:cNvPr>
          <p:cNvSpPr txBox="1"/>
          <p:nvPr/>
        </p:nvSpPr>
        <p:spPr>
          <a:xfrm>
            <a:off x="17049931" y="6726151"/>
            <a:ext cx="4421768" cy="646331"/>
          </a:xfrm>
          <a:prstGeom prst="rect">
            <a:avLst/>
          </a:prstGeom>
          <a:noFill/>
          <a:ln>
            <a:solidFill>
              <a:schemeClr val="accent1">
                <a:shade val="50000"/>
              </a:schemeClr>
            </a:solidFill>
          </a:ln>
        </p:spPr>
        <p:txBody>
          <a:bodyPr wrap="square" rtlCol="0">
            <a:spAutoFit/>
          </a:bodyPr>
          <a:lstStyle/>
          <a:p>
            <a:r>
              <a:rPr kumimoji="1" lang="en-US" altLang="zh-CN" sz="3600" dirty="0">
                <a:latin typeface="Courier" pitchFamily="2" charset="0"/>
              </a:rPr>
              <a:t>string</a:t>
            </a:r>
            <a:endParaRPr kumimoji="1" lang="zh-CN" altLang="en-US" sz="3600" dirty="0">
              <a:latin typeface="Courier" pitchFamily="2" charset="0"/>
            </a:endParaRPr>
          </a:p>
        </p:txBody>
      </p:sp>
      <p:cxnSp>
        <p:nvCxnSpPr>
          <p:cNvPr id="24" name="曲线连接符 18">
            <a:extLst>
              <a:ext uri="{FF2B5EF4-FFF2-40B4-BE49-F238E27FC236}">
                <a16:creationId xmlns:a16="http://schemas.microsoft.com/office/drawing/2014/main" id="{F0909F16-0D1D-A736-287D-FF12D010A35F}"/>
              </a:ext>
            </a:extLst>
          </p:cNvPr>
          <p:cNvCxnSpPr>
            <a:stCxn id="20" idx="0"/>
            <a:endCxn id="22" idx="0"/>
          </p:cNvCxnSpPr>
          <p:nvPr/>
        </p:nvCxnSpPr>
        <p:spPr>
          <a:xfrm rot="16200000" flipH="1">
            <a:off x="14071272" y="5074896"/>
            <a:ext cx="1" cy="3302508"/>
          </a:xfrm>
          <a:prstGeom prst="curved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a:extLst>
              <a:ext uri="{FF2B5EF4-FFF2-40B4-BE49-F238E27FC236}">
                <a16:creationId xmlns:a16="http://schemas.microsoft.com/office/drawing/2014/main" id="{28F38799-2BEB-D4F3-6D25-EAEDC0F498FD}"/>
              </a:ext>
            </a:extLst>
          </p:cNvPr>
          <p:cNvCxnSpPr>
            <a:stCxn id="21" idx="0"/>
            <a:endCxn id="23" idx="0"/>
          </p:cNvCxnSpPr>
          <p:nvPr/>
        </p:nvCxnSpPr>
        <p:spPr>
          <a:xfrm rot="16200000" flipH="1">
            <a:off x="16498784" y="3964120"/>
            <a:ext cx="1" cy="5524060"/>
          </a:xfrm>
          <a:prstGeom prst="curved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2979CA2-F413-128A-DC9F-265B033D2299}"/>
              </a:ext>
            </a:extLst>
          </p:cNvPr>
          <p:cNvSpPr txBox="1"/>
          <p:nvPr/>
        </p:nvSpPr>
        <p:spPr>
          <a:xfrm>
            <a:off x="9067063" y="7734689"/>
            <a:ext cx="1107996" cy="646331"/>
          </a:xfrm>
          <a:prstGeom prst="rect">
            <a:avLst/>
          </a:prstGeom>
          <a:noFill/>
        </p:spPr>
        <p:txBody>
          <a:bodyPr wrap="none" rtlCol="0">
            <a:spAutoFit/>
          </a:bodyPr>
          <a:lstStyle/>
          <a:p>
            <a:r>
              <a:rPr kumimoji="1" lang="zh-CN" altLang="en-US" sz="3600" dirty="0"/>
              <a:t>定长</a:t>
            </a:r>
          </a:p>
        </p:txBody>
      </p:sp>
      <p:sp>
        <p:nvSpPr>
          <p:cNvPr id="27" name="文本框 26">
            <a:extLst>
              <a:ext uri="{FF2B5EF4-FFF2-40B4-BE49-F238E27FC236}">
                <a16:creationId xmlns:a16="http://schemas.microsoft.com/office/drawing/2014/main" id="{F39CFC1D-C702-A0FD-1659-4205DD72F754}"/>
              </a:ext>
            </a:extLst>
          </p:cNvPr>
          <p:cNvSpPr txBox="1"/>
          <p:nvPr/>
        </p:nvSpPr>
        <p:spPr>
          <a:xfrm>
            <a:off x="16403599" y="7734689"/>
            <a:ext cx="1107996" cy="646331"/>
          </a:xfrm>
          <a:prstGeom prst="rect">
            <a:avLst/>
          </a:prstGeom>
          <a:noFill/>
        </p:spPr>
        <p:txBody>
          <a:bodyPr wrap="none" rtlCol="0">
            <a:spAutoFit/>
          </a:bodyPr>
          <a:lstStyle/>
          <a:p>
            <a:r>
              <a:rPr kumimoji="1" lang="zh-CN" altLang="en-US" sz="3600" dirty="0"/>
              <a:t>变长</a:t>
            </a:r>
          </a:p>
        </p:txBody>
      </p:sp>
    </p:spTree>
    <p:extLst>
      <p:ext uri="{BB962C8B-B14F-4D97-AF65-F5344CB8AC3E}">
        <p14:creationId xmlns:p14="http://schemas.microsoft.com/office/powerpoint/2010/main" val="970054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高可用技术方案</a:t>
            </a:r>
          </a:p>
        </p:txBody>
      </p:sp>
      <p:sp>
        <p:nvSpPr>
          <p:cNvPr id="75" name="Rounded Rectangle 74"/>
          <p:cNvSpPr/>
          <p:nvPr/>
        </p:nvSpPr>
        <p:spPr>
          <a:xfrm>
            <a:off x="1463675" y="2457450"/>
            <a:ext cx="7745095" cy="10360025"/>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37"/>
          <p:cNvSpPr txBox="1"/>
          <p:nvPr/>
        </p:nvSpPr>
        <p:spPr>
          <a:xfrm>
            <a:off x="2107565" y="4172585"/>
            <a:ext cx="6457315" cy="2959977"/>
          </a:xfrm>
          <a:prstGeom prst="rect">
            <a:avLst/>
          </a:prstGeom>
          <a:noFill/>
        </p:spPr>
        <p:txBody>
          <a:bodyPr wrap="square" rtlCol="0">
            <a:spAutoFit/>
          </a:bodyPr>
          <a:lstStyle/>
          <a:p>
            <a:pPr>
              <a:lnSpc>
                <a:spcPct val="150000"/>
              </a:lnSpc>
            </a:pPr>
            <a:r>
              <a:rPr lang="zh-CN" altLang="en-US" sz="3200" dirty="0">
                <a:solidFill>
                  <a:srgbClr val="777F93"/>
                </a:solidFill>
                <a:latin typeface="微软雅黑" panose="020B0503020204020204" pitchFamily="34" charset="-122"/>
                <a:ea typeface="微软雅黑" panose="020B0503020204020204" pitchFamily="34" charset="-122"/>
                <a:sym typeface="+mn-ea"/>
              </a:rPr>
              <a:t>基于</a:t>
            </a:r>
            <a:r>
              <a:rPr lang="en-US" altLang="zh-CN" sz="3200" dirty="0">
                <a:solidFill>
                  <a:srgbClr val="777F93"/>
                </a:solidFill>
                <a:latin typeface="微软雅黑" panose="020B0503020204020204" pitchFamily="34" charset="-122"/>
                <a:ea typeface="微软雅黑" panose="020B0503020204020204" pitchFamily="34" charset="-122"/>
                <a:sym typeface="+mn-ea"/>
              </a:rPr>
              <a:t>Chain Replication</a:t>
            </a:r>
            <a:r>
              <a:rPr lang="zh-CN" altLang="en-US" sz="3200" dirty="0">
                <a:solidFill>
                  <a:srgbClr val="777F93"/>
                </a:solidFill>
                <a:latin typeface="微软雅黑" panose="020B0503020204020204" pitchFamily="34" charset="-122"/>
                <a:ea typeface="微软雅黑" panose="020B0503020204020204" pitchFamily="34" charset="-122"/>
                <a:sym typeface="+mn-ea"/>
              </a:rPr>
              <a:t>（</a:t>
            </a:r>
            <a:r>
              <a:rPr lang="en-US" altLang="zh-CN" sz="3200" dirty="0">
                <a:solidFill>
                  <a:srgbClr val="777F93"/>
                </a:solidFill>
                <a:latin typeface="微软雅黑" panose="020B0503020204020204" pitchFamily="34" charset="-122"/>
                <a:ea typeface="微软雅黑" panose="020B0503020204020204" pitchFamily="34" charset="-122"/>
                <a:sym typeface="+mn-ea"/>
              </a:rPr>
              <a:t>CRAQ</a:t>
            </a:r>
            <a:r>
              <a:rPr lang="zh-CN" altLang="en-US" sz="3200" dirty="0">
                <a:solidFill>
                  <a:srgbClr val="777F93"/>
                </a:solidFill>
                <a:latin typeface="微软雅黑" panose="020B0503020204020204" pitchFamily="34" charset="-122"/>
                <a:ea typeface="微软雅黑" panose="020B0503020204020204" pitchFamily="34" charset="-122"/>
                <a:sym typeface="+mn-ea"/>
              </a:rPr>
              <a:t>）算法实现，进行数据副本处理，头结点写，多结点读，支持读写分离，提供更好的并发查询能力</a:t>
            </a:r>
          </a:p>
        </p:txBody>
      </p:sp>
      <p:sp>
        <p:nvSpPr>
          <p:cNvPr id="74" name="TextBox 73"/>
          <p:cNvSpPr txBox="1"/>
          <p:nvPr/>
        </p:nvSpPr>
        <p:spPr>
          <a:xfrm>
            <a:off x="1994535" y="3143885"/>
            <a:ext cx="5322570" cy="645160"/>
          </a:xfrm>
          <a:prstGeom prst="rect">
            <a:avLst/>
          </a:prstGeom>
          <a:noFill/>
        </p:spPr>
        <p:txBody>
          <a:bodyPr wrap="square" rtlCol="0">
            <a:spAutoFit/>
          </a:bodyPr>
          <a:lstStyle/>
          <a:p>
            <a:r>
              <a:rPr lang="zh-CN" altLang="en-US" sz="3600" b="1" dirty="0">
                <a:solidFill>
                  <a:srgbClr val="424651"/>
                </a:solidFill>
                <a:latin typeface="微软雅黑" panose="020B0503020204020204" pitchFamily="34" charset="-122"/>
                <a:ea typeface="微软雅黑" panose="020B0503020204020204" pitchFamily="34" charset="-122"/>
              </a:rPr>
              <a:t>数据高可用实现</a:t>
            </a:r>
          </a:p>
        </p:txBody>
      </p:sp>
      <p:sp>
        <p:nvSpPr>
          <p:cNvPr id="11" name="文本框 10"/>
          <p:cNvSpPr txBox="1"/>
          <p:nvPr/>
        </p:nvSpPr>
        <p:spPr>
          <a:xfrm>
            <a:off x="13750377" y="6474165"/>
            <a:ext cx="5792291"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Chain Replication</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数据高可用方案</a:t>
            </a:r>
          </a:p>
        </p:txBody>
      </p:sp>
      <p:pic>
        <p:nvPicPr>
          <p:cNvPr id="5" name="图片 4"/>
          <p:cNvPicPr>
            <a:picLocks noChangeAspect="1"/>
          </p:cNvPicPr>
          <p:nvPr/>
        </p:nvPicPr>
        <p:blipFill>
          <a:blip r:embed="rId3"/>
          <a:stretch>
            <a:fillRect/>
          </a:stretch>
        </p:blipFill>
        <p:spPr>
          <a:xfrm>
            <a:off x="11796393" y="2457450"/>
            <a:ext cx="9700260" cy="3545846"/>
          </a:xfrm>
          <a:prstGeom prst="rect">
            <a:avLst/>
          </a:prstGeom>
        </p:spPr>
      </p:pic>
      <p:sp>
        <p:nvSpPr>
          <p:cNvPr id="9" name="TextBox 73"/>
          <p:cNvSpPr txBox="1"/>
          <p:nvPr/>
        </p:nvSpPr>
        <p:spPr>
          <a:xfrm>
            <a:off x="1983634" y="8495349"/>
            <a:ext cx="5322570" cy="645160"/>
          </a:xfrm>
          <a:prstGeom prst="rect">
            <a:avLst/>
          </a:prstGeom>
          <a:noFill/>
        </p:spPr>
        <p:txBody>
          <a:bodyPr wrap="square" rtlCol="0">
            <a:spAutoFit/>
          </a:bodyPr>
          <a:lstStyle/>
          <a:p>
            <a:r>
              <a:rPr lang="zh-CN" altLang="en-US" sz="3600" b="1" dirty="0">
                <a:solidFill>
                  <a:srgbClr val="424651"/>
                </a:solidFill>
                <a:latin typeface="微软雅黑" panose="020B0503020204020204" pitchFamily="34" charset="-122"/>
                <a:ea typeface="微软雅黑" panose="020B0503020204020204" pitchFamily="34" charset="-122"/>
              </a:rPr>
              <a:t>服务高可用实现</a:t>
            </a:r>
          </a:p>
        </p:txBody>
      </p:sp>
      <p:sp>
        <p:nvSpPr>
          <p:cNvPr id="10" name="TextBox 37"/>
          <p:cNvSpPr txBox="1"/>
          <p:nvPr/>
        </p:nvSpPr>
        <p:spPr>
          <a:xfrm>
            <a:off x="1921237" y="9129672"/>
            <a:ext cx="6457315" cy="2959977"/>
          </a:xfrm>
          <a:prstGeom prst="rect">
            <a:avLst/>
          </a:prstGeom>
          <a:noFill/>
        </p:spPr>
        <p:txBody>
          <a:bodyPr wrap="square" rtlCol="0">
            <a:spAutoFit/>
          </a:bodyPr>
          <a:lstStyle/>
          <a:p>
            <a:pPr>
              <a:lnSpc>
                <a:spcPct val="150000"/>
              </a:lnSpc>
            </a:pPr>
            <a:r>
              <a:rPr lang="zh-CN" altLang="en-US" sz="3200" dirty="0">
                <a:solidFill>
                  <a:srgbClr val="777F93"/>
                </a:solidFill>
                <a:latin typeface="微软雅黑" panose="020B0503020204020204" pitchFamily="34" charset="-122"/>
                <a:ea typeface="微软雅黑" panose="020B0503020204020204" pitchFamily="34" charset="-122"/>
                <a:sym typeface="+mn-ea"/>
              </a:rPr>
              <a:t>系统中</a:t>
            </a:r>
            <a:r>
              <a:rPr lang="en-US" altLang="zh-CN" sz="3200" dirty="0">
                <a:solidFill>
                  <a:srgbClr val="777F93"/>
                </a:solidFill>
                <a:latin typeface="微软雅黑" panose="020B0503020204020204" pitchFamily="34" charset="-122"/>
                <a:ea typeface="微软雅黑" panose="020B0503020204020204" pitchFamily="34" charset="-122"/>
                <a:sym typeface="+mn-ea"/>
              </a:rPr>
              <a:t>Meta</a:t>
            </a:r>
            <a:r>
              <a:rPr lang="zh-CN" altLang="en-US" sz="3200" dirty="0">
                <a:solidFill>
                  <a:srgbClr val="777F93"/>
                </a:solidFill>
                <a:latin typeface="微软雅黑" panose="020B0503020204020204" pitchFamily="34" charset="-122"/>
                <a:ea typeface="微软雅黑" panose="020B0503020204020204" pitchFamily="34" charset="-122"/>
                <a:sym typeface="+mn-ea"/>
              </a:rPr>
              <a:t>，</a:t>
            </a:r>
            <a:r>
              <a:rPr lang="en-US" altLang="zh-CN" sz="3200" dirty="0">
                <a:solidFill>
                  <a:srgbClr val="777F93"/>
                </a:solidFill>
                <a:latin typeface="微软雅黑" panose="020B0503020204020204" pitchFamily="34" charset="-122"/>
                <a:ea typeface="微软雅黑" panose="020B0503020204020204" pitchFamily="34" charset="-122"/>
                <a:sym typeface="+mn-ea"/>
              </a:rPr>
              <a:t>TS</a:t>
            </a:r>
            <a:r>
              <a:rPr lang="zh-CN" altLang="en-US" sz="3200" dirty="0">
                <a:solidFill>
                  <a:srgbClr val="777F93"/>
                </a:solidFill>
                <a:latin typeface="微软雅黑" panose="020B0503020204020204" pitchFamily="34" charset="-122"/>
                <a:ea typeface="微软雅黑" panose="020B0503020204020204" pitchFamily="34" charset="-122"/>
                <a:sym typeface="+mn-ea"/>
              </a:rPr>
              <a:t>服务采用主备架构，基于</a:t>
            </a:r>
            <a:r>
              <a:rPr lang="en-US" altLang="zh-CN" sz="3200" dirty="0">
                <a:solidFill>
                  <a:srgbClr val="777F93"/>
                </a:solidFill>
                <a:latin typeface="微软雅黑" panose="020B0503020204020204" pitchFamily="34" charset="-122"/>
                <a:ea typeface="微软雅黑" panose="020B0503020204020204" pitchFamily="34" charset="-122"/>
                <a:sym typeface="+mn-ea"/>
              </a:rPr>
              <a:t>Raft</a:t>
            </a:r>
            <a:r>
              <a:rPr lang="zh-CN" altLang="en-US" sz="3200" dirty="0">
                <a:solidFill>
                  <a:srgbClr val="777F93"/>
                </a:solidFill>
                <a:latin typeface="微软雅黑" panose="020B0503020204020204" pitchFamily="34" charset="-122"/>
                <a:ea typeface="微软雅黑" panose="020B0503020204020204" pitchFamily="34" charset="-122"/>
                <a:sym typeface="+mn-ea"/>
              </a:rPr>
              <a:t>算法实现租约，进行服务多活，保证图库不会出现单点故障。</a:t>
            </a:r>
          </a:p>
        </p:txBody>
      </p:sp>
      <p:sp>
        <p:nvSpPr>
          <p:cNvPr id="12" name="文本框 11"/>
          <p:cNvSpPr txBox="1"/>
          <p:nvPr/>
        </p:nvSpPr>
        <p:spPr>
          <a:xfrm>
            <a:off x="14693869" y="12786342"/>
            <a:ext cx="350185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Raft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服务高可用方案</a:t>
            </a:r>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3587" y="7145795"/>
            <a:ext cx="9062026" cy="5492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偏向分析型的分布式事务</a:t>
            </a:r>
            <a:endParaRPr lang="zh-CN" altLang="en-US" dirty="0"/>
          </a:p>
        </p:txBody>
      </p:sp>
      <p:sp>
        <p:nvSpPr>
          <p:cNvPr id="75" name="Rounded Rectangle 74"/>
          <p:cNvSpPr/>
          <p:nvPr/>
        </p:nvSpPr>
        <p:spPr>
          <a:xfrm>
            <a:off x="1539240" y="2479675"/>
            <a:ext cx="8626475" cy="10547985"/>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37"/>
          <p:cNvSpPr txBox="1"/>
          <p:nvPr/>
        </p:nvSpPr>
        <p:spPr>
          <a:xfrm>
            <a:off x="1994535" y="3862070"/>
            <a:ext cx="7716520" cy="2959977"/>
          </a:xfrm>
          <a:prstGeom prst="rect">
            <a:avLst/>
          </a:prstGeom>
          <a:noFill/>
        </p:spPr>
        <p:txBody>
          <a:bodyPr wrap="square" rtlCol="0">
            <a:spAutoFit/>
          </a:bodyPr>
          <a:lstStyle/>
          <a:p>
            <a:pPr>
              <a:lnSpc>
                <a:spcPct val="150000"/>
              </a:lnSpc>
            </a:pPr>
            <a:r>
              <a:rPr lang="zh-CN" altLang="en-US" sz="3200" dirty="0">
                <a:solidFill>
                  <a:srgbClr val="777F93"/>
                </a:solidFill>
                <a:latin typeface="微软雅黑" panose="020B0503020204020204" pitchFamily="34" charset="-122"/>
                <a:ea typeface="微软雅黑" panose="020B0503020204020204" pitchFamily="34" charset="-122"/>
                <a:sym typeface="+mn-ea"/>
              </a:rPr>
              <a:t>【</a:t>
            </a:r>
            <a:r>
              <a:rPr lang="en-US" altLang="zh-CN" sz="3200" dirty="0">
                <a:solidFill>
                  <a:srgbClr val="777F93"/>
                </a:solidFill>
                <a:latin typeface="微软雅黑" panose="020B0503020204020204" pitchFamily="34" charset="-122"/>
                <a:ea typeface="微软雅黑" panose="020B0503020204020204" pitchFamily="34" charset="-122"/>
                <a:sym typeface="+mn-ea"/>
              </a:rPr>
              <a:t>MVOCC</a:t>
            </a:r>
            <a:r>
              <a:rPr lang="zh-CN" altLang="en-US" sz="3200" dirty="0">
                <a:solidFill>
                  <a:srgbClr val="777F93"/>
                </a:solidFill>
                <a:latin typeface="微软雅黑" panose="020B0503020204020204" pitchFamily="34" charset="-122"/>
                <a:ea typeface="微软雅黑" panose="020B0503020204020204" pitchFamily="34" charset="-122"/>
                <a:sym typeface="+mn-ea"/>
              </a:rPr>
              <a:t>事务提交】</a:t>
            </a:r>
          </a:p>
          <a:p>
            <a:pPr>
              <a:lnSpc>
                <a:spcPct val="150000"/>
              </a:lnSpc>
            </a:pPr>
            <a:r>
              <a:rPr lang="zh-CN" altLang="en-US" sz="3200" dirty="0">
                <a:solidFill>
                  <a:srgbClr val="777F93"/>
                </a:solidFill>
                <a:latin typeface="微软雅黑" panose="020B0503020204020204" pitchFamily="34" charset="-122"/>
                <a:ea typeface="微软雅黑" panose="020B0503020204020204" pitchFamily="34" charset="-122"/>
                <a:sym typeface="+mn-ea"/>
              </a:rPr>
              <a:t>基于多版本乐观并发控制技术的分布式事务实现，在保障一致性的前提下，提供优秀的分析性能</a:t>
            </a:r>
          </a:p>
        </p:txBody>
      </p:sp>
      <p:sp>
        <p:nvSpPr>
          <p:cNvPr id="74" name="TextBox 73"/>
          <p:cNvSpPr txBox="1"/>
          <p:nvPr/>
        </p:nvSpPr>
        <p:spPr>
          <a:xfrm>
            <a:off x="1994535" y="3143885"/>
            <a:ext cx="5322570" cy="645160"/>
          </a:xfrm>
          <a:prstGeom prst="rect">
            <a:avLst/>
          </a:prstGeom>
          <a:noFill/>
        </p:spPr>
        <p:txBody>
          <a:bodyPr wrap="square" rtlCol="0">
            <a:spAutoFit/>
          </a:bodyPr>
          <a:lstStyle/>
          <a:p>
            <a:r>
              <a:rPr lang="zh-CN" altLang="en-US" sz="3600" b="1" dirty="0">
                <a:solidFill>
                  <a:srgbClr val="424651"/>
                </a:solidFill>
                <a:latin typeface="微软雅黑" panose="020B0503020204020204" pitchFamily="34" charset="-122"/>
                <a:ea typeface="微软雅黑" panose="020B0503020204020204" pitchFamily="34" charset="-122"/>
              </a:rPr>
              <a:t>分布式事务技术方案</a:t>
            </a:r>
          </a:p>
        </p:txBody>
      </p:sp>
      <p:sp>
        <p:nvSpPr>
          <p:cNvPr id="8" name="文本框 7"/>
          <p:cNvSpPr txBox="1"/>
          <p:nvPr/>
        </p:nvSpPr>
        <p:spPr>
          <a:xfrm>
            <a:off x="15644968" y="12162742"/>
            <a:ext cx="3081485" cy="523220"/>
          </a:xfrm>
          <a:prstGeom prst="rect">
            <a:avLst/>
          </a:prstGeom>
          <a:noFill/>
        </p:spPr>
        <p:txBody>
          <a:bodyPr wrap="none" rtlCol="0">
            <a:spAutoFit/>
          </a:bodyPr>
          <a:lstStyle/>
          <a:p>
            <a:pPr algn="l"/>
            <a:r>
              <a:rPr lang="en-US" sz="2800" dirty="0">
                <a:latin typeface="微软雅黑" panose="020B0503020204020204" pitchFamily="34" charset="-122"/>
                <a:ea typeface="微软雅黑" panose="020B0503020204020204" pitchFamily="34" charset="-122"/>
                <a:cs typeface="微软雅黑" panose="020B0503020204020204" pitchFamily="34" charset="-122"/>
              </a:rPr>
              <a:t>MVOCC </a:t>
            </a:r>
            <a:r>
              <a:rPr lang="en-US" sz="2800" dirty="0" err="1">
                <a:latin typeface="微软雅黑" panose="020B0503020204020204" pitchFamily="34" charset="-122"/>
                <a:ea typeface="微软雅黑" panose="020B0503020204020204" pitchFamily="34" charset="-122"/>
                <a:cs typeface="微软雅黑" panose="020B0503020204020204" pitchFamily="34" charset="-122"/>
              </a:rPr>
              <a:t>处理流程</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1022453" y="3143885"/>
            <a:ext cx="12326514" cy="8386476"/>
          </a:xfrm>
          <a:prstGeom prst="rect">
            <a:avLst/>
          </a:prstGeom>
        </p:spPr>
      </p:pic>
      <p:sp>
        <p:nvSpPr>
          <p:cNvPr id="4" name="AutoShape 2"/>
          <p:cNvSpPr>
            <a:spLocks noChangeAspect="1" noChangeArrowheads="1"/>
          </p:cNvSpPr>
          <p:nvPr/>
        </p:nvSpPr>
        <p:spPr bwMode="auto">
          <a:xfrm>
            <a:off x="12041188"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8"/>
          <p:cNvSpPr>
            <a:spLocks noChangeAspect="1" noChangeArrowheads="1"/>
          </p:cNvSpPr>
          <p:nvPr/>
        </p:nvSpPr>
        <p:spPr bwMode="auto">
          <a:xfrm>
            <a:off x="12193588" y="685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10"/>
          <p:cNvPicPr>
            <a:picLocks noChangeAspect="1"/>
          </p:cNvPicPr>
          <p:nvPr/>
        </p:nvPicPr>
        <p:blipFill>
          <a:blip r:embed="rId4"/>
          <a:stretch>
            <a:fillRect/>
          </a:stretch>
        </p:blipFill>
        <p:spPr>
          <a:xfrm>
            <a:off x="2341715" y="6857701"/>
            <a:ext cx="7021463" cy="588668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4617" y="1832269"/>
            <a:ext cx="10767316" cy="5506572"/>
          </a:xfrm>
          <a:prstGeom prst="rect">
            <a:avLst/>
          </a:prstGeom>
          <a:noFill/>
        </p:spPr>
        <p:txBody>
          <a:bodyPr wrap="square" rtlCol="0">
            <a:spAutoFit/>
          </a:bodyPr>
          <a:lstStyle/>
          <a:p>
            <a:pPr>
              <a:lnSpc>
                <a:spcPct val="112000"/>
              </a:lnSpc>
            </a:pPr>
            <a:r>
              <a:rPr lang="zh-CN" altLang="en-US" sz="4800" b="1" dirty="0">
                <a:solidFill>
                  <a:srgbClr val="206AE9"/>
                </a:solidFill>
                <a:latin typeface="Microsoft YaHei" panose="020B0503020204020204" pitchFamily="34" charset="-122"/>
                <a:ea typeface="Microsoft YaHei" panose="020B0503020204020204" pitchFamily="34" charset="-122"/>
              </a:rPr>
              <a:t>全面的算法支持</a:t>
            </a:r>
            <a:endParaRPr lang="en-US" altLang="zh-CN" sz="4800" b="1" dirty="0">
              <a:solidFill>
                <a:srgbClr val="206AE9"/>
              </a:solidFill>
              <a:latin typeface="Microsoft YaHei" panose="020B0503020204020204" pitchFamily="34" charset="-122"/>
              <a:ea typeface="Microsoft YaHei" panose="020B0503020204020204" pitchFamily="34" charset="-122"/>
            </a:endParaRPr>
          </a:p>
          <a:p>
            <a:pPr marL="1600200" lvl="1" indent="-685800">
              <a:lnSpc>
                <a:spcPct val="112000"/>
              </a:lnSpc>
              <a:buFont typeface="Wingdings" panose="05000000000000000000" pitchFamily="2" charset="2"/>
              <a:buChar char="Ø"/>
            </a:pPr>
            <a:r>
              <a:rPr lang="zh-CN" altLang="en-US" sz="4000" dirty="0">
                <a:latin typeface="Microsoft YaHei" panose="020B0503020204020204" pitchFamily="34" charset="-122"/>
                <a:ea typeface="Microsoft YaHei" panose="020B0503020204020204" pitchFamily="34" charset="-122"/>
              </a:rPr>
              <a:t>覆盖全部常用算法</a:t>
            </a:r>
            <a:endParaRPr lang="en-US" altLang="zh-CN" sz="4000" dirty="0">
              <a:latin typeface="Microsoft YaHei" panose="020B0503020204020204" pitchFamily="34" charset="-122"/>
              <a:ea typeface="Microsoft YaHei" panose="020B0503020204020204" pitchFamily="34" charset="-122"/>
            </a:endParaRPr>
          </a:p>
          <a:p>
            <a:pPr marL="2514600" lvl="2" indent="-685800">
              <a:lnSpc>
                <a:spcPct val="112000"/>
              </a:lnSpc>
              <a:buFont typeface="Arial" panose="020B0604020202090204" pitchFamily="34" charset="0"/>
              <a:buChar char="•"/>
            </a:pPr>
            <a:r>
              <a:rPr lang="zh-CN" altLang="en-US" sz="4000" dirty="0">
                <a:latin typeface="Microsoft YaHei" panose="020B0503020204020204" pitchFamily="34" charset="-122"/>
                <a:ea typeface="Microsoft YaHei" panose="020B0503020204020204" pitchFamily="34" charset="-122"/>
              </a:rPr>
              <a:t>路径计算、社区检测、相似度计算等</a:t>
            </a:r>
            <a:endParaRPr lang="en-US" altLang="zh-CN" sz="4000" dirty="0">
              <a:latin typeface="Microsoft YaHei" panose="020B0503020204020204" pitchFamily="34" charset="-122"/>
              <a:ea typeface="Microsoft YaHei" panose="020B0503020204020204" pitchFamily="34" charset="-122"/>
            </a:endParaRPr>
          </a:p>
          <a:p>
            <a:pPr marL="1600200" lvl="1" indent="-685800">
              <a:lnSpc>
                <a:spcPct val="112000"/>
              </a:lnSpc>
              <a:buFont typeface="Wingdings" panose="05000000000000000000" pitchFamily="2" charset="2"/>
              <a:buChar char="Ø"/>
            </a:pPr>
            <a:r>
              <a:rPr lang="zh-CN" altLang="en-US" sz="4000" dirty="0">
                <a:latin typeface="Microsoft YaHei" panose="020B0503020204020204" pitchFamily="34" charset="-122"/>
                <a:ea typeface="Microsoft YaHei" panose="020B0503020204020204" pitchFamily="34" charset="-122"/>
              </a:rPr>
              <a:t>丰富的自研图算法</a:t>
            </a:r>
            <a:endParaRPr lang="en-US" altLang="zh-CN" sz="4000" dirty="0">
              <a:latin typeface="Microsoft YaHei" panose="020B0503020204020204" pitchFamily="34" charset="-122"/>
              <a:ea typeface="Microsoft YaHei" panose="020B0503020204020204" pitchFamily="34" charset="-122"/>
            </a:endParaRPr>
          </a:p>
          <a:p>
            <a:pPr marL="2514600" lvl="2" indent="-685800">
              <a:lnSpc>
                <a:spcPct val="112000"/>
              </a:lnSpc>
              <a:buFont typeface="Arial" panose="020B0604020202090204" pitchFamily="34" charset="0"/>
              <a:buChar char="•"/>
            </a:pPr>
            <a:r>
              <a:rPr lang="zh-CN" altLang="en-US" sz="3600" dirty="0">
                <a:latin typeface="Microsoft YaHei" panose="020B0503020204020204" pitchFamily="34" charset="-122"/>
                <a:ea typeface="Microsoft YaHei" panose="020B0503020204020204" pitchFamily="34" charset="-122"/>
              </a:rPr>
              <a:t>环路识别、链路识别、节点间全路径、发散子图识别、汇聚子图识别、金字塔子图识别</a:t>
            </a:r>
            <a:endParaRPr lang="en-US" altLang="zh-CN" sz="3600" dirty="0">
              <a:latin typeface="Microsoft YaHei" panose="020B0503020204020204" pitchFamily="34" charset="-122"/>
              <a:ea typeface="Microsoft YaHei" panose="020B0503020204020204" pitchFamily="34" charset="-122"/>
            </a:endParaRPr>
          </a:p>
        </p:txBody>
      </p:sp>
      <p:sp>
        <p:nvSpPr>
          <p:cNvPr id="6" name="TextBox 5"/>
          <p:cNvSpPr txBox="1"/>
          <p:nvPr/>
        </p:nvSpPr>
        <p:spPr>
          <a:xfrm>
            <a:off x="864617" y="7802287"/>
            <a:ext cx="8981946" cy="2952155"/>
          </a:xfrm>
          <a:prstGeom prst="rect">
            <a:avLst/>
          </a:prstGeom>
          <a:noFill/>
        </p:spPr>
        <p:txBody>
          <a:bodyPr wrap="none" rtlCol="0">
            <a:spAutoFit/>
          </a:bodyPr>
          <a:lstStyle/>
          <a:p>
            <a:pPr>
              <a:lnSpc>
                <a:spcPct val="112000"/>
              </a:lnSpc>
            </a:pPr>
            <a:r>
              <a:rPr lang="zh-CN" altLang="en-US" sz="4800" b="1" dirty="0">
                <a:solidFill>
                  <a:srgbClr val="206AE9"/>
                </a:solidFill>
                <a:latin typeface="Microsoft YaHei" panose="020B0503020204020204" pitchFamily="34" charset="-122"/>
                <a:ea typeface="Microsoft YaHei" panose="020B0503020204020204" pitchFamily="34" charset="-122"/>
              </a:rPr>
              <a:t>与图数据库的深度结合</a:t>
            </a:r>
            <a:endParaRPr lang="en-US" altLang="zh-CN" sz="4800" b="1" dirty="0">
              <a:solidFill>
                <a:srgbClr val="206AE9"/>
              </a:solidFill>
              <a:latin typeface="Microsoft YaHei" panose="020B0503020204020204" pitchFamily="34" charset="-122"/>
              <a:ea typeface="Microsoft YaHei" panose="020B0503020204020204" pitchFamily="34" charset="-122"/>
            </a:endParaRPr>
          </a:p>
          <a:p>
            <a:pPr marL="1600200" lvl="1" indent="-685800">
              <a:lnSpc>
                <a:spcPct val="112000"/>
              </a:lnSpc>
              <a:buFont typeface="Wingdings" panose="05000000000000000000" pitchFamily="2" charset="2"/>
              <a:buChar char="Ø"/>
            </a:pPr>
            <a:r>
              <a:rPr lang="zh-CN" altLang="en-US" sz="4000" dirty="0">
                <a:latin typeface="Microsoft YaHei" panose="020B0503020204020204" pitchFamily="34" charset="-122"/>
                <a:ea typeface="Microsoft YaHei" panose="020B0503020204020204" pitchFamily="34" charset="-122"/>
              </a:rPr>
              <a:t>使用</a:t>
            </a:r>
            <a:r>
              <a:rPr lang="en-US" altLang="zh-CN" sz="4000" dirty="0">
                <a:latin typeface="Microsoft YaHei" panose="020B0503020204020204" pitchFamily="34" charset="-122"/>
                <a:ea typeface="Microsoft YaHei" panose="020B0503020204020204" pitchFamily="34" charset="-122"/>
              </a:rPr>
              <a:t>cypher</a:t>
            </a:r>
            <a:r>
              <a:rPr lang="zh-CN" altLang="en-US" sz="4000" dirty="0">
                <a:latin typeface="Microsoft YaHei" panose="020B0503020204020204" pitchFamily="34" charset="-122"/>
                <a:ea typeface="Microsoft YaHei" panose="020B0503020204020204" pitchFamily="34" charset="-122"/>
              </a:rPr>
              <a:t>语句直接调用</a:t>
            </a:r>
            <a:endParaRPr lang="en-US" altLang="zh-CN" sz="4000" dirty="0">
              <a:latin typeface="Microsoft YaHei" panose="020B0503020204020204" pitchFamily="34" charset="-122"/>
              <a:ea typeface="Microsoft YaHei" panose="020B0503020204020204" pitchFamily="34" charset="-122"/>
            </a:endParaRPr>
          </a:p>
          <a:p>
            <a:pPr marL="1600200" lvl="1" indent="-685800">
              <a:lnSpc>
                <a:spcPct val="112000"/>
              </a:lnSpc>
              <a:buFont typeface="Wingdings" panose="05000000000000000000" pitchFamily="2" charset="2"/>
              <a:buChar char="Ø"/>
            </a:pPr>
            <a:r>
              <a:rPr lang="zh-CN" altLang="en-US" sz="4000" dirty="0">
                <a:latin typeface="Microsoft YaHei" panose="020B0503020204020204" pitchFamily="34" charset="-122"/>
                <a:ea typeface="Microsoft YaHei" panose="020B0503020204020204" pitchFamily="34" charset="-122"/>
              </a:rPr>
              <a:t>支持在用户筛选出的子图上计算</a:t>
            </a:r>
            <a:endParaRPr lang="en-US" altLang="zh-CN" sz="4000" dirty="0">
              <a:latin typeface="Microsoft YaHei" panose="020B0503020204020204" pitchFamily="34" charset="-122"/>
              <a:ea typeface="Microsoft YaHei" panose="020B0503020204020204" pitchFamily="34" charset="-122"/>
            </a:endParaRPr>
          </a:p>
          <a:p>
            <a:pPr marL="1600200" lvl="1" indent="-685800">
              <a:lnSpc>
                <a:spcPct val="112000"/>
              </a:lnSpc>
              <a:buFont typeface="Wingdings" panose="05000000000000000000" pitchFamily="2" charset="2"/>
              <a:buChar char="Ø"/>
            </a:pPr>
            <a:r>
              <a:rPr lang="zh-CN" altLang="en-US" sz="4000" dirty="0">
                <a:latin typeface="Microsoft YaHei" panose="020B0503020204020204" pitchFamily="34" charset="-122"/>
                <a:ea typeface="Microsoft YaHei" panose="020B0503020204020204" pitchFamily="34" charset="-122"/>
              </a:rPr>
              <a:t>灵活的参数设定</a:t>
            </a:r>
            <a:endParaRPr lang="en-US" altLang="zh-CN" sz="4000" dirty="0">
              <a:latin typeface="Microsoft YaHei" panose="020B0503020204020204" pitchFamily="34" charset="-122"/>
              <a:ea typeface="Microsoft YaHei" panose="020B0503020204020204" pitchFamily="34" charset="-122"/>
            </a:endParaRPr>
          </a:p>
        </p:txBody>
      </p:sp>
      <p:sp>
        <p:nvSpPr>
          <p:cNvPr id="7" name="TextBox 6"/>
          <p:cNvSpPr txBox="1"/>
          <p:nvPr/>
        </p:nvSpPr>
        <p:spPr>
          <a:xfrm>
            <a:off x="12114075" y="2170252"/>
            <a:ext cx="11284450" cy="8527014"/>
          </a:xfrm>
          <a:prstGeom prst="rect">
            <a:avLst/>
          </a:prstGeom>
          <a:noFill/>
        </p:spPr>
        <p:txBody>
          <a:bodyPr wrap="square" rtlCol="0">
            <a:spAutoFit/>
          </a:bodyPr>
          <a:lstStyle/>
          <a:p>
            <a:pPr>
              <a:lnSpc>
                <a:spcPct val="112000"/>
              </a:lnSpc>
            </a:pPr>
            <a:r>
              <a:rPr lang="zh-CN" altLang="en-US" sz="4800" b="1" dirty="0">
                <a:solidFill>
                  <a:srgbClr val="206AE9"/>
                </a:solidFill>
                <a:latin typeface="Microsoft YaHei" panose="020B0503020204020204" pitchFamily="34" charset="-122"/>
                <a:ea typeface="Microsoft YaHei" panose="020B0503020204020204" pitchFamily="34" charset="-122"/>
              </a:rPr>
              <a:t>自研图计算系统架构、极致的性能优化</a:t>
            </a:r>
            <a:endParaRPr lang="en-US" altLang="zh-CN" sz="4000" b="1" dirty="0">
              <a:solidFill>
                <a:srgbClr val="206AE9"/>
              </a:solidFill>
              <a:latin typeface="Microsoft YaHei" panose="020B0503020204020204" pitchFamily="34" charset="-122"/>
              <a:ea typeface="Microsoft YaHei" panose="020B0503020204020204" pitchFamily="34" charset="-122"/>
            </a:endParaRPr>
          </a:p>
          <a:p>
            <a:pPr marL="1485900" lvl="1" indent="-571500">
              <a:lnSpc>
                <a:spcPct val="112000"/>
              </a:lnSpc>
              <a:buFont typeface="Wingdings" panose="05000000000000000000" pitchFamily="2" charset="2"/>
              <a:buChar char="Ø"/>
            </a:pPr>
            <a:r>
              <a:rPr lang="zh-CN" altLang="en-US" sz="4000" dirty="0">
                <a:latin typeface="Microsoft YaHei" panose="020B0503020204020204" pitchFamily="34" charset="-122"/>
                <a:ea typeface="Microsoft YaHei" panose="020B0503020204020204" pitchFamily="34" charset="-122"/>
              </a:rPr>
              <a:t>深度适应客户的系统环境和算法需求</a:t>
            </a:r>
            <a:endParaRPr lang="en-US" altLang="zh-CN" sz="3600" dirty="0">
              <a:latin typeface="Microsoft YaHei" panose="020B0503020204020204" pitchFamily="34" charset="-122"/>
              <a:ea typeface="Microsoft YaHei" panose="020B0503020204020204" pitchFamily="34" charset="-122"/>
            </a:endParaRPr>
          </a:p>
          <a:p>
            <a:pPr marL="2400300" lvl="2" indent="-571500">
              <a:lnSpc>
                <a:spcPct val="112000"/>
              </a:lnSpc>
              <a:buFont typeface="Arial" panose="020B0604020202090204" pitchFamily="34" charset="0"/>
              <a:buChar char="•"/>
            </a:pPr>
            <a:r>
              <a:rPr lang="zh-CN" altLang="en-US" sz="3600" dirty="0">
                <a:latin typeface="Microsoft YaHei" panose="020B0503020204020204" pitchFamily="34" charset="-122"/>
                <a:ea typeface="Microsoft YaHei" panose="020B0503020204020204" pitchFamily="34" charset="-122"/>
              </a:rPr>
              <a:t>机器数量有限，通常小于</a:t>
            </a:r>
            <a:r>
              <a:rPr lang="en-US" altLang="zh-CN" sz="3600" dirty="0">
                <a:latin typeface="Microsoft YaHei" panose="020B0503020204020204" pitchFamily="34" charset="-122"/>
                <a:ea typeface="Microsoft YaHei" panose="020B0503020204020204" pitchFamily="34" charset="-122"/>
              </a:rPr>
              <a:t>10</a:t>
            </a:r>
          </a:p>
          <a:p>
            <a:pPr marL="2400300" lvl="2" indent="-571500">
              <a:lnSpc>
                <a:spcPct val="112000"/>
              </a:lnSpc>
              <a:buFont typeface="Arial" panose="020B0604020202090204" pitchFamily="34" charset="0"/>
              <a:buChar char="•"/>
            </a:pPr>
            <a:r>
              <a:rPr lang="zh-CN" altLang="en-US" sz="3600" dirty="0">
                <a:latin typeface="Microsoft YaHei" panose="020B0503020204020204" pitchFamily="34" charset="-122"/>
                <a:ea typeface="Microsoft YaHei" panose="020B0503020204020204" pitchFamily="34" charset="-122"/>
              </a:rPr>
              <a:t>网络带宽不高（千兆、万兆以太网）</a:t>
            </a:r>
            <a:endParaRPr lang="en-US" altLang="zh-CN" sz="3600" dirty="0">
              <a:latin typeface="Microsoft YaHei" panose="020B0503020204020204" pitchFamily="34" charset="-122"/>
              <a:ea typeface="Microsoft YaHei" panose="020B0503020204020204" pitchFamily="34" charset="-122"/>
            </a:endParaRPr>
          </a:p>
          <a:p>
            <a:pPr marL="2400300" lvl="2" indent="-571500">
              <a:lnSpc>
                <a:spcPct val="112000"/>
              </a:lnSpc>
              <a:buFont typeface="Arial" panose="020B0604020202090204" pitchFamily="34" charset="0"/>
              <a:buChar char="•"/>
            </a:pPr>
            <a:r>
              <a:rPr lang="zh-CN" altLang="en-US" sz="3600" dirty="0">
                <a:latin typeface="Microsoft YaHei" panose="020B0503020204020204" pitchFamily="34" charset="-122"/>
                <a:ea typeface="Microsoft YaHei" panose="020B0503020204020204" pitchFamily="34" charset="-122"/>
              </a:rPr>
              <a:t>需要支持各种不同类型的图计算算法</a:t>
            </a:r>
            <a:endParaRPr lang="en-US" altLang="zh-CN" sz="3600" dirty="0">
              <a:latin typeface="Microsoft YaHei" panose="020B0503020204020204" pitchFamily="34" charset="-122"/>
              <a:ea typeface="Microsoft YaHei" panose="020B0503020204020204" pitchFamily="34" charset="-122"/>
            </a:endParaRPr>
          </a:p>
          <a:p>
            <a:pPr marL="1600200" lvl="1" indent="-685800">
              <a:lnSpc>
                <a:spcPct val="112000"/>
              </a:lnSpc>
              <a:buFont typeface="Wingdings" panose="05000000000000000000" pitchFamily="2" charset="2"/>
              <a:buChar char="Ø"/>
            </a:pPr>
            <a:r>
              <a:rPr lang="zh-CN" altLang="en-US" sz="4000" dirty="0">
                <a:latin typeface="Microsoft YaHei" panose="020B0503020204020204" pitchFamily="34" charset="-122"/>
                <a:ea typeface="Microsoft YaHei" panose="020B0503020204020204" pitchFamily="34" charset="-122"/>
              </a:rPr>
              <a:t>双重执行模式</a:t>
            </a:r>
            <a:endParaRPr lang="en-US" altLang="zh-CN" sz="4000" dirty="0">
              <a:latin typeface="Microsoft YaHei" panose="020B0503020204020204" pitchFamily="34" charset="-122"/>
              <a:ea typeface="Microsoft YaHei" panose="020B0503020204020204" pitchFamily="34" charset="-122"/>
            </a:endParaRPr>
          </a:p>
          <a:p>
            <a:pPr marL="2400300" lvl="2" indent="-571500">
              <a:lnSpc>
                <a:spcPct val="112000"/>
              </a:lnSpc>
              <a:buFont typeface="Arial" panose="020B0604020202090204" pitchFamily="34" charset="0"/>
              <a:buChar char="•"/>
            </a:pPr>
            <a:r>
              <a:rPr lang="zh-CN" altLang="en-US" sz="3600" dirty="0">
                <a:latin typeface="Microsoft YaHei" panose="020B0503020204020204" pitchFamily="34" charset="-122"/>
                <a:ea typeface="Microsoft YaHei" panose="020B0503020204020204" pitchFamily="34" charset="-122"/>
              </a:rPr>
              <a:t>单机和分布式两套计算系统，在不同的使用环境中都能达到最佳性能</a:t>
            </a:r>
            <a:endParaRPr lang="en-US" altLang="zh-CN" sz="3600" dirty="0">
              <a:latin typeface="Microsoft YaHei" panose="020B0503020204020204" pitchFamily="34" charset="-122"/>
              <a:ea typeface="Microsoft YaHei" panose="020B0503020204020204" pitchFamily="34" charset="-122"/>
            </a:endParaRPr>
          </a:p>
          <a:p>
            <a:pPr marL="1600200" lvl="1" indent="-685800">
              <a:lnSpc>
                <a:spcPct val="112000"/>
              </a:lnSpc>
              <a:buFont typeface="Wingdings" panose="05000000000000000000" pitchFamily="2" charset="2"/>
              <a:buChar char="Ø"/>
            </a:pPr>
            <a:r>
              <a:rPr lang="zh-CN" altLang="en-US" sz="4000" dirty="0">
                <a:latin typeface="Microsoft YaHei" panose="020B0503020204020204" pitchFamily="34" charset="-122"/>
                <a:ea typeface="Microsoft YaHei" panose="020B0503020204020204" pitchFamily="34" charset="-122"/>
              </a:rPr>
              <a:t>针对常用算法逐个设计优化方案</a:t>
            </a:r>
            <a:endParaRPr lang="en-US" altLang="zh-CN" sz="4000" dirty="0">
              <a:latin typeface="Microsoft YaHei" panose="020B0503020204020204" pitchFamily="34" charset="-122"/>
              <a:ea typeface="Microsoft YaHei" panose="020B0503020204020204" pitchFamily="34" charset="-122"/>
            </a:endParaRPr>
          </a:p>
          <a:p>
            <a:pPr marL="2514600" lvl="2" indent="-685800">
              <a:lnSpc>
                <a:spcPct val="112000"/>
              </a:lnSpc>
              <a:buFont typeface="Arial" panose="020B0604020202090204" pitchFamily="34" charset="0"/>
              <a:buChar char="•"/>
            </a:pPr>
            <a:r>
              <a:rPr lang="zh-CN" altLang="en-US" sz="3600" dirty="0">
                <a:latin typeface="Microsoft YaHei" panose="020B0503020204020204" pitchFamily="34" charset="-122"/>
                <a:ea typeface="Microsoft YaHei" panose="020B0503020204020204" pitchFamily="34" charset="-122"/>
              </a:rPr>
              <a:t>对于常用算法，跳过固定的编程模型，分别设计最佳的计算方案</a:t>
            </a:r>
            <a:endParaRPr lang="en-US" altLang="zh-CN" sz="3600" dirty="0">
              <a:latin typeface="Microsoft YaHei" panose="020B0503020204020204" pitchFamily="34" charset="-122"/>
              <a:ea typeface="Microsoft YaHei" panose="020B0503020204020204" pitchFamily="34" charset="-122"/>
            </a:endParaRPr>
          </a:p>
          <a:p>
            <a:pPr marL="2514600" lvl="2" indent="-685800">
              <a:lnSpc>
                <a:spcPct val="112000"/>
              </a:lnSpc>
              <a:buFont typeface="Arial" panose="020B0604020202090204" pitchFamily="34" charset="0"/>
              <a:buChar char="•"/>
            </a:pPr>
            <a:r>
              <a:rPr lang="zh-CN" altLang="en-US" sz="3600" dirty="0">
                <a:latin typeface="Microsoft YaHei" panose="020B0503020204020204" pitchFamily="34" charset="-122"/>
                <a:ea typeface="Microsoft YaHei" panose="020B0503020204020204" pitchFamily="34" charset="-122"/>
              </a:rPr>
              <a:t>例如我们自研的</a:t>
            </a:r>
            <a:r>
              <a:rPr lang="en-US" altLang="zh-CN" sz="3600" dirty="0">
                <a:latin typeface="Microsoft YaHei" panose="020B0503020204020204" pitchFamily="34" charset="-122"/>
                <a:ea typeface="Microsoft YaHei" panose="020B0503020204020204" pitchFamily="34" charset="-122"/>
              </a:rPr>
              <a:t>node2vec</a:t>
            </a:r>
            <a:r>
              <a:rPr lang="zh-CN" altLang="en-US" sz="3600" dirty="0">
                <a:latin typeface="Microsoft YaHei" panose="020B0503020204020204" pitchFamily="34" charset="-122"/>
                <a:ea typeface="Microsoft YaHei" panose="020B0503020204020204" pitchFamily="34" charset="-122"/>
              </a:rPr>
              <a:t>采样算法比现有技术快了</a:t>
            </a:r>
            <a:r>
              <a:rPr lang="en-US" altLang="zh-CN" sz="3600" dirty="0">
                <a:latin typeface="Microsoft YaHei" panose="020B0503020204020204" pitchFamily="34" charset="-122"/>
                <a:ea typeface="Microsoft YaHei" panose="020B0503020204020204" pitchFamily="34" charset="-122"/>
              </a:rPr>
              <a:t>1</a:t>
            </a:r>
            <a:r>
              <a:rPr lang="zh-CN" altLang="en-US" sz="3600" dirty="0">
                <a:latin typeface="Microsoft YaHei" panose="020B0503020204020204" pitchFamily="34" charset="-122"/>
                <a:ea typeface="Microsoft YaHei" panose="020B0503020204020204" pitchFamily="34" charset="-122"/>
              </a:rPr>
              <a:t>个数量级</a:t>
            </a:r>
            <a:endParaRPr lang="en-US" altLang="zh-CN" sz="3600" dirty="0">
              <a:latin typeface="Microsoft YaHei" panose="020B0503020204020204" pitchFamily="34" charset="-122"/>
              <a:ea typeface="Microsoft YaHei" panose="020B0503020204020204" pitchFamily="34" charset="-122"/>
            </a:endParaRPr>
          </a:p>
        </p:txBody>
      </p:sp>
      <p:sp>
        <p:nvSpPr>
          <p:cNvPr id="2" name="标题 1"/>
          <p:cNvSpPr>
            <a:spLocks noGrp="1"/>
          </p:cNvSpPr>
          <p:nvPr>
            <p:ph type="title"/>
          </p:nvPr>
        </p:nvSpPr>
        <p:spPr/>
        <p:txBody>
          <a:bodyPr/>
          <a:lstStyle/>
          <a:p>
            <a:r>
              <a:rPr kumimoji="1" lang="zh-CN" altLang="en-US" dirty="0"/>
              <a:t>海致图计算平台特点</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海致高性能图计算院士专家工作站</a:t>
            </a:r>
          </a:p>
        </p:txBody>
      </p:sp>
      <p:sp>
        <p:nvSpPr>
          <p:cNvPr id="21526" name="文本框 414"/>
          <p:cNvSpPr txBox="1"/>
          <p:nvPr/>
        </p:nvSpPr>
        <p:spPr>
          <a:xfrm>
            <a:off x="12559665" y="2799715"/>
            <a:ext cx="10586720" cy="645160"/>
          </a:xfrm>
          <a:prstGeom prst="rect">
            <a:avLst/>
          </a:prstGeom>
          <a:noFill/>
          <a:ln w="9525">
            <a:noFill/>
          </a:ln>
        </p:spPr>
        <p:txBody>
          <a:bodyPr wrap="square" anchor="t">
            <a:spAutoFit/>
          </a:bodyPr>
          <a:lstStyle/>
          <a:p>
            <a:pPr eaLnBrk="0" hangingPunct="0"/>
            <a:r>
              <a:rPr lang="zh-CN" altLang="en-US" sz="3600" b="1" dirty="0">
                <a:solidFill>
                  <a:srgbClr val="0070C0"/>
                </a:solidFill>
                <a:latin typeface="黑体" charset="0"/>
                <a:ea typeface="黑体" charset="0"/>
                <a:sym typeface="Raleway" panose="020B0503030101060003" charset="0"/>
              </a:rPr>
              <a:t>郑纬民</a:t>
            </a:r>
            <a:r>
              <a:rPr lang="en-US" altLang="zh-CN" sz="3600" b="1" dirty="0">
                <a:solidFill>
                  <a:srgbClr val="0070C0"/>
                </a:solidFill>
                <a:latin typeface="黑体" charset="0"/>
                <a:ea typeface="黑体" charset="0"/>
                <a:sym typeface="Raleway" panose="020B0503030101060003" charset="0"/>
              </a:rPr>
              <a:t>-</a:t>
            </a:r>
            <a:r>
              <a:rPr lang="zh-CN" altLang="en-US" sz="3600" b="1" dirty="0">
                <a:solidFill>
                  <a:srgbClr val="0070C0"/>
                </a:solidFill>
                <a:latin typeface="黑体" charset="0"/>
                <a:ea typeface="黑体" charset="0"/>
                <a:sym typeface="Raleway" panose="020B0503030101060003" charset="0"/>
              </a:rPr>
              <a:t>海致科技首席科学家</a:t>
            </a:r>
          </a:p>
        </p:txBody>
      </p:sp>
      <p:sp>
        <p:nvSpPr>
          <p:cNvPr id="21510" name="矩形 491"/>
          <p:cNvSpPr/>
          <p:nvPr/>
        </p:nvSpPr>
        <p:spPr>
          <a:xfrm>
            <a:off x="12559348" y="3739515"/>
            <a:ext cx="10706100" cy="3412490"/>
          </a:xfrm>
          <a:prstGeom prst="rect">
            <a:avLst/>
          </a:prstGeom>
          <a:noFill/>
          <a:ln w="9525">
            <a:noFill/>
          </a:ln>
        </p:spPr>
        <p:txBody>
          <a:bodyPr wrap="square" anchor="t">
            <a:spAutoFit/>
          </a:bodyPr>
          <a:lstStyle/>
          <a:p>
            <a:pPr algn="just" eaLnBrk="0" hangingPunct="0">
              <a:lnSpc>
                <a:spcPct val="120000"/>
              </a:lnSpc>
            </a:pPr>
            <a:r>
              <a:rPr lang="zh-CN" altLang="en-US" sz="3600" dirty="0">
                <a:solidFill>
                  <a:srgbClr val="858585"/>
                </a:solidFill>
                <a:latin typeface="黑体" charset="0"/>
                <a:ea typeface="黑体" charset="0"/>
                <a:cs typeface="黑体" charset="0"/>
                <a:sym typeface="Raleway" panose="020B0503030101060003" charset="0"/>
              </a:rPr>
              <a:t>中国工程院院士、清华大学计算机科学与技术系教授、</a:t>
            </a:r>
            <a:r>
              <a:rPr lang="zh-CN" altLang="en-US" sz="3600" dirty="0">
                <a:solidFill>
                  <a:srgbClr val="858585"/>
                </a:solidFill>
                <a:latin typeface="黑体" charset="0"/>
                <a:ea typeface="黑体" charset="0"/>
                <a:cs typeface="黑体" charset="0"/>
                <a:sym typeface="+mn-ea"/>
              </a:rPr>
              <a:t>中国计算机学会前理事长，</a:t>
            </a:r>
            <a:r>
              <a:rPr lang="zh-CN" altLang="en-US" sz="3600" dirty="0">
                <a:solidFill>
                  <a:srgbClr val="858585"/>
                </a:solidFill>
                <a:latin typeface="黑体" charset="0"/>
                <a:ea typeface="黑体" charset="0"/>
                <a:cs typeface="黑体" charset="0"/>
                <a:sym typeface="Raleway" panose="020B0503030101060003" charset="0"/>
              </a:rPr>
              <a:t>中国计算机系统结构的学科带头人，</a:t>
            </a:r>
            <a:r>
              <a:rPr lang="zh-CN" altLang="en-US" sz="3600" dirty="0">
                <a:solidFill>
                  <a:srgbClr val="858585"/>
                </a:solidFill>
                <a:latin typeface="黑体" charset="0"/>
                <a:ea typeface="黑体" charset="0"/>
                <a:cs typeface="黑体" charset="0"/>
                <a:sym typeface="+mn-ea"/>
              </a:rPr>
              <a:t>我国高性能计算和存储系统等方面的泰斗和先行者。</a:t>
            </a:r>
          </a:p>
          <a:p>
            <a:pPr algn="just" eaLnBrk="0" hangingPunct="0">
              <a:lnSpc>
                <a:spcPct val="120000"/>
              </a:lnSpc>
            </a:pPr>
            <a:endParaRPr lang="zh-CN" altLang="en-US" sz="3600" dirty="0">
              <a:solidFill>
                <a:srgbClr val="858585"/>
              </a:solidFill>
              <a:latin typeface="黑体" charset="0"/>
              <a:ea typeface="黑体" charset="0"/>
              <a:cs typeface="黑体" charset="0"/>
              <a:sym typeface="+mn-ea"/>
            </a:endParaRPr>
          </a:p>
        </p:txBody>
      </p:sp>
      <p:pic>
        <p:nvPicPr>
          <p:cNvPr id="9" name="图片 8"/>
          <p:cNvPicPr>
            <a:picLocks noChangeAspect="1"/>
          </p:cNvPicPr>
          <p:nvPr/>
        </p:nvPicPr>
        <p:blipFill>
          <a:blip r:embed="rId2"/>
          <a:stretch>
            <a:fillRect/>
          </a:stretch>
        </p:blipFill>
        <p:spPr>
          <a:xfrm>
            <a:off x="2092008" y="2402205"/>
            <a:ext cx="9368790" cy="5438140"/>
          </a:xfrm>
          <a:prstGeom prst="rect">
            <a:avLst/>
          </a:prstGeom>
        </p:spPr>
      </p:pic>
      <p:sp>
        <p:nvSpPr>
          <p:cNvPr id="6" name="文本框 5"/>
          <p:cNvSpPr txBox="1"/>
          <p:nvPr/>
        </p:nvSpPr>
        <p:spPr>
          <a:xfrm>
            <a:off x="2092008" y="9019540"/>
            <a:ext cx="20695920" cy="3847656"/>
          </a:xfrm>
          <a:prstGeom prst="rect">
            <a:avLst/>
          </a:prstGeom>
          <a:noFill/>
        </p:spPr>
        <p:txBody>
          <a:bodyPr wrap="square" rtlCol="0">
            <a:spAutoFit/>
          </a:bodyPr>
          <a:lstStyle/>
          <a:p>
            <a:pPr lvl="0" defTabSz="580390">
              <a:lnSpc>
                <a:spcPct val="130000"/>
              </a:lnSpc>
              <a:spcBef>
                <a:spcPts val="955"/>
              </a:spcBef>
              <a:buSzPct val="100000"/>
              <a:buFont typeface="Arial" panose="020B0604020202090204"/>
              <a:defRPr/>
            </a:pPr>
            <a:r>
              <a:rPr lang="en-US" altLang="zh-CN" sz="3600" dirty="0">
                <a:solidFill>
                  <a:srgbClr val="858585"/>
                </a:solidFill>
                <a:latin typeface="黑体" charset="0"/>
                <a:ea typeface="黑体" charset="0"/>
                <a:cs typeface="黑体" charset="0"/>
                <a:sym typeface="Century Gothic"/>
              </a:rPr>
              <a:t>2021年3月25日，海致科技与清华大学计算机科学与技术系</a:t>
            </a:r>
            <a:r>
              <a:rPr lang="zh-CN" altLang="en-US" sz="3600" dirty="0">
                <a:solidFill>
                  <a:srgbClr val="858585"/>
                </a:solidFill>
                <a:latin typeface="黑体" charset="0"/>
                <a:ea typeface="黑体" charset="0"/>
                <a:cs typeface="黑体" charset="0"/>
                <a:sym typeface="Century Gothic"/>
              </a:rPr>
              <a:t>共同建设高性能图计算院士专家工作站。</a:t>
            </a:r>
            <a:endParaRPr lang="en-US" altLang="zh-CN" sz="3600" dirty="0">
              <a:solidFill>
                <a:srgbClr val="858585"/>
              </a:solidFill>
              <a:latin typeface="黑体" charset="0"/>
              <a:ea typeface="黑体" charset="0"/>
              <a:cs typeface="黑体" charset="0"/>
              <a:sym typeface="Century Gothic"/>
            </a:endParaRPr>
          </a:p>
          <a:p>
            <a:pPr lvl="0" defTabSz="580390">
              <a:lnSpc>
                <a:spcPct val="130000"/>
              </a:lnSpc>
              <a:spcBef>
                <a:spcPts val="955"/>
              </a:spcBef>
              <a:buSzPct val="100000"/>
              <a:buFont typeface="Arial" panose="020B0604020202090204"/>
              <a:defRPr/>
            </a:pPr>
            <a:r>
              <a:rPr lang="en-US" altLang="zh-CN" sz="3600" dirty="0" err="1">
                <a:solidFill>
                  <a:srgbClr val="858585"/>
                </a:solidFill>
                <a:latin typeface="黑体" charset="0"/>
                <a:ea typeface="黑体" charset="0"/>
                <a:cs typeface="黑体" charset="0"/>
                <a:sym typeface="Century Gothic"/>
              </a:rPr>
              <a:t>高性能图计算是高性能计算、图计算两项技术融合产生的新的技术方向，满足人们对更大规模、更复杂数据的实时处理和存储需求</a:t>
            </a:r>
            <a:r>
              <a:rPr lang="zh-CN" altLang="en-US" sz="3600" dirty="0">
                <a:solidFill>
                  <a:srgbClr val="858585"/>
                </a:solidFill>
                <a:latin typeface="黑体" charset="0"/>
                <a:ea typeface="黑体" charset="0"/>
                <a:cs typeface="黑体" charset="0"/>
                <a:sym typeface="Century Gothic"/>
              </a:rPr>
              <a:t>，是计算机领域竞争新战略制高点。</a:t>
            </a:r>
          </a:p>
          <a:p>
            <a:pPr lvl="0" defTabSz="580390">
              <a:lnSpc>
                <a:spcPct val="130000"/>
              </a:lnSpc>
              <a:spcBef>
                <a:spcPts val="955"/>
              </a:spcBef>
              <a:buSzPct val="100000"/>
              <a:buFont typeface="Arial" panose="020B0604020202090204"/>
              <a:defRPr/>
            </a:pPr>
            <a:r>
              <a:rPr lang="en-US" altLang="zh-CN" sz="3600" dirty="0">
                <a:solidFill>
                  <a:srgbClr val="858585"/>
                </a:solidFill>
                <a:latin typeface="黑体" charset="0"/>
                <a:ea typeface="黑体" charset="0"/>
                <a:cs typeface="黑体" charset="0"/>
                <a:sym typeface="Century Gothic"/>
              </a:rPr>
              <a:t>产学结合、协同创新，打造全球领先的</a:t>
            </a:r>
            <a:r>
              <a:rPr lang="en-US" altLang="zh-CN" sz="3600" dirty="0">
                <a:solidFill>
                  <a:srgbClr val="858585"/>
                </a:solidFill>
                <a:latin typeface="黑体" charset="0"/>
                <a:ea typeface="黑体" charset="0"/>
                <a:cs typeface="黑体" charset="0"/>
                <a:sym typeface="Raleway" panose="020B0503030101060003" charset="0"/>
              </a:rPr>
              <a:t>国产自研</a:t>
            </a:r>
            <a:r>
              <a:rPr lang="en-US" altLang="zh-CN" sz="3600" dirty="0">
                <a:solidFill>
                  <a:srgbClr val="858585"/>
                </a:solidFill>
                <a:latin typeface="黑体" charset="0"/>
                <a:ea typeface="黑体" charset="0"/>
                <a:cs typeface="黑体" charset="0"/>
                <a:sym typeface="Century Gothic"/>
              </a:rPr>
              <a:t>图数据库AtlasGraph，培育世界级的图计算软硬件生态体系，保持对全球科技竞争的战略均衡。</a:t>
            </a:r>
          </a:p>
        </p:txBody>
      </p:sp>
      <p:sp>
        <p:nvSpPr>
          <p:cNvPr id="10" name="文本框 414"/>
          <p:cNvSpPr txBox="1"/>
          <p:nvPr/>
        </p:nvSpPr>
        <p:spPr>
          <a:xfrm>
            <a:off x="2092008" y="8345170"/>
            <a:ext cx="11375596" cy="645160"/>
          </a:xfrm>
          <a:prstGeom prst="rect">
            <a:avLst/>
          </a:prstGeom>
          <a:noFill/>
          <a:ln w="9525">
            <a:noFill/>
          </a:ln>
        </p:spPr>
        <p:txBody>
          <a:bodyPr wrap="square" anchor="t">
            <a:spAutoFit/>
          </a:bodyPr>
          <a:lstStyle/>
          <a:p>
            <a:pPr eaLnBrk="0" hangingPunct="0"/>
            <a:r>
              <a:rPr lang="zh-CN" altLang="en-US" sz="3600" b="1" dirty="0">
                <a:solidFill>
                  <a:srgbClr val="0070C0"/>
                </a:solidFill>
                <a:latin typeface="黑体" charset="0"/>
                <a:ea typeface="黑体" charset="0"/>
                <a:sym typeface="Raleway" panose="020B0503030101060003" charset="0"/>
              </a:rPr>
              <a:t>海致高性能图计算院士专家工作站</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0325303" y="4875449"/>
            <a:ext cx="3135086" cy="3135086"/>
            <a:chOff x="5050971" y="3004457"/>
            <a:chExt cx="1567543" cy="1567543"/>
          </a:xfrm>
        </p:grpSpPr>
        <p:sp>
          <p:nvSpPr>
            <p:cNvPr id="6" name="椭圆 5"/>
            <p:cNvSpPr/>
            <p:nvPr/>
          </p:nvSpPr>
          <p:spPr>
            <a:xfrm>
              <a:off x="5050971" y="3004457"/>
              <a:ext cx="1567543" cy="1567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00" b="1"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5050971" y="3526618"/>
              <a:ext cx="1351749" cy="415499"/>
            </a:xfrm>
            <a:prstGeom prst="rect">
              <a:avLst/>
            </a:prstGeom>
            <a:noFill/>
          </p:spPr>
          <p:txBody>
            <a:bodyPr wrap="none" rtlCol="0">
              <a:spAutoFit/>
            </a:bodyPr>
            <a:lstStyle/>
            <a:p>
              <a:r>
                <a:rPr kumimoji="1" lang="en-US" altLang="zh-CN" sz="4800" b="1" dirty="0" err="1">
                  <a:solidFill>
                    <a:schemeClr val="bg1"/>
                  </a:solidFill>
                  <a:latin typeface="Microsoft YaHei" panose="020B0503020204020204" pitchFamily="34" charset="-122"/>
                  <a:ea typeface="Microsoft YaHei" panose="020B0503020204020204" pitchFamily="34" charset="-122"/>
                </a:rPr>
                <a:t>AtlasML</a:t>
              </a:r>
              <a:endParaRPr kumimoji="1" lang="zh-CN" altLang="en-US" sz="4800" b="1" dirty="0">
                <a:solidFill>
                  <a:schemeClr val="bg1"/>
                </a:solidFill>
                <a:latin typeface="Microsoft YaHei" panose="020B0503020204020204" pitchFamily="34" charset="-122"/>
                <a:ea typeface="Microsoft YaHei" panose="020B0503020204020204" pitchFamily="34" charset="-122"/>
              </a:endParaRPr>
            </a:p>
          </p:txBody>
        </p:sp>
      </p:grpSp>
      <p:pic>
        <p:nvPicPr>
          <p:cNvPr id="11" name="图形 10" descr="火箭 轮廓"/>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89307" y="2908602"/>
            <a:ext cx="2234172" cy="2234172"/>
          </a:xfrm>
          <a:prstGeom prst="rect">
            <a:avLst/>
          </a:prstGeom>
        </p:spPr>
      </p:pic>
      <p:sp>
        <p:nvSpPr>
          <p:cNvPr id="13" name="文本框 12"/>
          <p:cNvSpPr txBox="1"/>
          <p:nvPr/>
        </p:nvSpPr>
        <p:spPr>
          <a:xfrm>
            <a:off x="-38080" y="3146389"/>
            <a:ext cx="8173386" cy="2221314"/>
          </a:xfrm>
          <a:prstGeom prst="rect">
            <a:avLst/>
          </a:prstGeom>
          <a:noFill/>
        </p:spPr>
        <p:txBody>
          <a:bodyPr wrap="square">
            <a:spAutoFit/>
          </a:bodyPr>
          <a:lstStyle/>
          <a:p>
            <a:pPr algn="r"/>
            <a:r>
              <a:rPr kumimoji="1" lang="zh-CN" altLang="en-US" sz="4800" b="1" dirty="0">
                <a:solidFill>
                  <a:srgbClr val="206AE9"/>
                </a:solidFill>
                <a:latin typeface="Microsoft YaHei" panose="020B0503020204020204" pitchFamily="34" charset="-122"/>
                <a:ea typeface="Microsoft YaHei" panose="020B0503020204020204" pitchFamily="34" charset="-122"/>
              </a:rPr>
              <a:t>极致的性能</a:t>
            </a:r>
            <a:endParaRPr kumimoji="1" lang="en-US" altLang="zh-CN" sz="4800" b="1" dirty="0">
              <a:solidFill>
                <a:srgbClr val="206AE9"/>
              </a:solidFill>
              <a:latin typeface="Microsoft YaHei" panose="020B0503020204020204" pitchFamily="34" charset="-122"/>
              <a:ea typeface="Microsoft YaHei" panose="020B0503020204020204" pitchFamily="34" charset="-122"/>
            </a:endParaRPr>
          </a:p>
          <a:p>
            <a:pPr marL="685800" indent="-685800" algn="r">
              <a:lnSpc>
                <a:spcPct val="150000"/>
              </a:lnSpc>
              <a:buFont typeface="Arial" panose="020B0604020202090204" pitchFamily="34" charset="0"/>
              <a:buChar char="•"/>
            </a:pPr>
            <a:r>
              <a:rPr kumimoji="1" lang="zh-CN" altLang="en-US" sz="3200" dirty="0">
                <a:latin typeface="Microsoft YaHei" panose="020B0503020204020204" pitchFamily="34" charset="-122"/>
                <a:ea typeface="Microsoft YaHei" panose="020B0503020204020204" pitchFamily="34" charset="-122"/>
              </a:rPr>
              <a:t>支持</a:t>
            </a:r>
            <a:r>
              <a:rPr kumimoji="1" lang="en-US" altLang="zh-CN" sz="3200" dirty="0">
                <a:latin typeface="Microsoft YaHei" panose="020B0503020204020204" pitchFamily="34" charset="-122"/>
                <a:ea typeface="Microsoft YaHei" panose="020B0503020204020204" pitchFamily="34" charset="-122"/>
              </a:rPr>
              <a:t>CPU/GPU</a:t>
            </a:r>
            <a:r>
              <a:rPr kumimoji="1" lang="zh-CN" altLang="en-US" sz="3200" dirty="0">
                <a:latin typeface="Microsoft YaHei" panose="020B0503020204020204" pitchFamily="34" charset="-122"/>
                <a:ea typeface="Microsoft YaHei" panose="020B0503020204020204" pitchFamily="34" charset="-122"/>
              </a:rPr>
              <a:t>等异构设备训练</a:t>
            </a:r>
            <a:endParaRPr kumimoji="1" lang="en-US" altLang="zh-CN" sz="3200" dirty="0">
              <a:latin typeface="Microsoft YaHei" panose="020B0503020204020204" pitchFamily="34" charset="-122"/>
              <a:ea typeface="Microsoft YaHei" panose="020B0503020204020204" pitchFamily="34" charset="-122"/>
            </a:endParaRPr>
          </a:p>
          <a:p>
            <a:pPr marL="685800" indent="-685800" algn="r">
              <a:lnSpc>
                <a:spcPct val="150000"/>
              </a:lnSpc>
              <a:buFont typeface="Arial" panose="020B0604020202090204" pitchFamily="34" charset="0"/>
              <a:buChar char="•"/>
            </a:pPr>
            <a:r>
              <a:rPr kumimoji="1" lang="zh-CN" altLang="en-US" sz="3200" dirty="0">
                <a:latin typeface="Microsoft YaHei" panose="020B0503020204020204" pitchFamily="34" charset="-122"/>
                <a:ea typeface="Microsoft YaHei" panose="020B0503020204020204" pitchFamily="34" charset="-122"/>
              </a:rPr>
              <a:t>特殊设计的高性能图算子库</a:t>
            </a:r>
            <a:endParaRPr kumimoji="1" lang="en-US" altLang="zh-CN" sz="3200" dirty="0">
              <a:latin typeface="Microsoft YaHei" panose="020B0503020204020204" pitchFamily="34" charset="-122"/>
              <a:ea typeface="Microsoft YaHei" panose="020B0503020204020204" pitchFamily="34" charset="-122"/>
            </a:endParaRPr>
          </a:p>
        </p:txBody>
      </p:sp>
      <p:pic>
        <p:nvPicPr>
          <p:cNvPr id="15" name="图形 14" descr="多肉植物 轮廓"/>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9089" y="6781446"/>
            <a:ext cx="2234172" cy="2234172"/>
          </a:xfrm>
          <a:prstGeom prst="rect">
            <a:avLst/>
          </a:prstGeom>
        </p:spPr>
      </p:pic>
      <p:sp>
        <p:nvSpPr>
          <p:cNvPr id="17" name="文本框 16"/>
          <p:cNvSpPr txBox="1"/>
          <p:nvPr/>
        </p:nvSpPr>
        <p:spPr>
          <a:xfrm>
            <a:off x="578725" y="8160219"/>
            <a:ext cx="7191284" cy="2221314"/>
          </a:xfrm>
          <a:prstGeom prst="rect">
            <a:avLst/>
          </a:prstGeom>
          <a:noFill/>
        </p:spPr>
        <p:txBody>
          <a:bodyPr wrap="square">
            <a:spAutoFit/>
          </a:bodyPr>
          <a:lstStyle/>
          <a:p>
            <a:pPr algn="r"/>
            <a:r>
              <a:rPr kumimoji="1" lang="zh-CN" altLang="en-US" sz="4800" b="1" dirty="0">
                <a:solidFill>
                  <a:srgbClr val="206AE9"/>
                </a:solidFill>
                <a:latin typeface="Microsoft YaHei" panose="020B0503020204020204" pitchFamily="34" charset="-122"/>
                <a:ea typeface="Microsoft YaHei" panose="020B0503020204020204" pitchFamily="34" charset="-122"/>
              </a:rPr>
              <a:t>丰富的算法库</a:t>
            </a:r>
            <a:endParaRPr kumimoji="1" lang="en-US" altLang="zh-CN" sz="4800" b="1" dirty="0">
              <a:solidFill>
                <a:srgbClr val="206AE9"/>
              </a:solidFill>
              <a:latin typeface="Microsoft YaHei" panose="020B0503020204020204" pitchFamily="34" charset="-122"/>
              <a:ea typeface="Microsoft YaHei" panose="020B0503020204020204" pitchFamily="34" charset="-122"/>
            </a:endParaRPr>
          </a:p>
          <a:p>
            <a:pPr marL="685800" indent="-685800" algn="r">
              <a:lnSpc>
                <a:spcPct val="150000"/>
              </a:lnSpc>
              <a:buFont typeface="Arial" panose="020B0604020202090204" pitchFamily="34" charset="0"/>
              <a:buChar char="•"/>
            </a:pPr>
            <a:r>
              <a:rPr kumimoji="1" lang="zh-CN" altLang="en-US" sz="3200" dirty="0">
                <a:latin typeface="Microsoft YaHei" panose="020B0503020204020204" pitchFamily="34" charset="-122"/>
                <a:ea typeface="Microsoft YaHei" panose="020B0503020204020204" pitchFamily="34" charset="-122"/>
              </a:rPr>
              <a:t>内置多种</a:t>
            </a:r>
            <a:r>
              <a:rPr kumimoji="1" lang="en-US" altLang="zh-CN" sz="3200" dirty="0">
                <a:latin typeface="Microsoft YaHei" panose="020B0503020204020204" pitchFamily="34" charset="-122"/>
                <a:ea typeface="Microsoft YaHei" panose="020B0503020204020204" pitchFamily="34" charset="-122"/>
              </a:rPr>
              <a:t>20+</a:t>
            </a:r>
            <a:r>
              <a:rPr kumimoji="1" lang="zh-CN" altLang="en-US" sz="3200" dirty="0">
                <a:latin typeface="Microsoft YaHei" panose="020B0503020204020204" pitchFamily="34" charset="-122"/>
                <a:ea typeface="Microsoft YaHei" panose="020B0503020204020204" pitchFamily="34" charset="-122"/>
              </a:rPr>
              <a:t>个</a:t>
            </a:r>
            <a:r>
              <a:rPr kumimoji="1" lang="en-US" altLang="zh-CN" sz="3200" dirty="0">
                <a:latin typeface="Microsoft YaHei" panose="020B0503020204020204" pitchFamily="34" charset="-122"/>
                <a:ea typeface="Microsoft YaHei" panose="020B0503020204020204" pitchFamily="34" charset="-122"/>
              </a:rPr>
              <a:t>GNN</a:t>
            </a:r>
            <a:r>
              <a:rPr kumimoji="1" lang="zh-CN" altLang="en-US" sz="3200" dirty="0">
                <a:latin typeface="Microsoft YaHei" panose="020B0503020204020204" pitchFamily="34" charset="-122"/>
                <a:ea typeface="Microsoft YaHei" panose="020B0503020204020204" pitchFamily="34" charset="-122"/>
              </a:rPr>
              <a:t>算法</a:t>
            </a:r>
            <a:endParaRPr kumimoji="1" lang="en-US" altLang="zh-CN" sz="3200" dirty="0">
              <a:latin typeface="Microsoft YaHei" panose="020B0503020204020204" pitchFamily="34" charset="-122"/>
              <a:ea typeface="Microsoft YaHei" panose="020B0503020204020204" pitchFamily="34" charset="-122"/>
            </a:endParaRPr>
          </a:p>
          <a:p>
            <a:pPr marL="685800" indent="-685800" algn="r">
              <a:lnSpc>
                <a:spcPct val="150000"/>
              </a:lnSpc>
              <a:buFont typeface="Arial" panose="020B0604020202090204" pitchFamily="34" charset="0"/>
              <a:buChar char="•"/>
            </a:pPr>
            <a:r>
              <a:rPr kumimoji="1" lang="zh-CN" altLang="en-US" sz="3200" dirty="0">
                <a:latin typeface="Microsoft YaHei" panose="020B0503020204020204" pitchFamily="34" charset="-122"/>
                <a:ea typeface="Microsoft YaHei" panose="020B0503020204020204" pitchFamily="34" charset="-122"/>
              </a:rPr>
              <a:t>支持同构图</a:t>
            </a:r>
            <a:r>
              <a:rPr kumimoji="1" lang="en-US" altLang="zh-CN" sz="3200" dirty="0">
                <a:latin typeface="Microsoft YaHei" panose="020B0503020204020204" pitchFamily="34" charset="-122"/>
                <a:ea typeface="Microsoft YaHei" panose="020B0503020204020204" pitchFamily="34" charset="-122"/>
              </a:rPr>
              <a:t>/</a:t>
            </a:r>
            <a:r>
              <a:rPr kumimoji="1" lang="zh-CN" altLang="en-US" sz="3200" dirty="0">
                <a:latin typeface="Microsoft YaHei" panose="020B0503020204020204" pitchFamily="34" charset="-122"/>
                <a:ea typeface="Microsoft YaHei" panose="020B0503020204020204" pitchFamily="34" charset="-122"/>
              </a:rPr>
              <a:t>异构图</a:t>
            </a:r>
            <a:r>
              <a:rPr kumimoji="1" lang="en-US" altLang="zh-CN" sz="3200" dirty="0">
                <a:latin typeface="Microsoft YaHei" panose="020B0503020204020204" pitchFamily="34" charset="-122"/>
                <a:ea typeface="Microsoft YaHei" panose="020B0503020204020204" pitchFamily="34" charset="-122"/>
              </a:rPr>
              <a:t>/</a:t>
            </a:r>
            <a:r>
              <a:rPr kumimoji="1" lang="zh-CN" altLang="en-US" sz="3200" dirty="0">
                <a:latin typeface="Microsoft YaHei" panose="020B0503020204020204" pitchFamily="34" charset="-122"/>
                <a:ea typeface="Microsoft YaHei" panose="020B0503020204020204" pitchFamily="34" charset="-122"/>
              </a:rPr>
              <a:t>属性图</a:t>
            </a:r>
            <a:endParaRPr kumimoji="1" lang="en-US" altLang="zh-CN" sz="3200" dirty="0">
              <a:latin typeface="Microsoft YaHei" panose="020B0503020204020204" pitchFamily="34" charset="-122"/>
              <a:ea typeface="Microsoft YaHei" panose="020B0503020204020204" pitchFamily="34" charset="-122"/>
            </a:endParaRPr>
          </a:p>
        </p:txBody>
      </p:sp>
      <p:pic>
        <p:nvPicPr>
          <p:cNvPr id="21" name="图形 20" descr="机械手 轮廓"/>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60389" y="2678964"/>
            <a:ext cx="2234172" cy="2234172"/>
          </a:xfrm>
          <a:prstGeom prst="rect">
            <a:avLst/>
          </a:prstGeom>
        </p:spPr>
      </p:pic>
      <p:pic>
        <p:nvPicPr>
          <p:cNvPr id="23" name="图形 22" descr="魔法棒自动 轮廓"/>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35297" y="7043132"/>
            <a:ext cx="2234172" cy="2234172"/>
          </a:xfrm>
          <a:prstGeom prst="rect">
            <a:avLst/>
          </a:prstGeom>
        </p:spPr>
      </p:pic>
      <p:pic>
        <p:nvPicPr>
          <p:cNvPr id="25" name="图形 24" descr="业务增长 轮廓"/>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63165" y="8504300"/>
            <a:ext cx="2234172" cy="2234172"/>
          </a:xfrm>
          <a:prstGeom prst="rect">
            <a:avLst/>
          </a:prstGeom>
        </p:spPr>
      </p:pic>
      <p:sp>
        <p:nvSpPr>
          <p:cNvPr id="27" name="文本框 26"/>
          <p:cNvSpPr txBox="1"/>
          <p:nvPr/>
        </p:nvSpPr>
        <p:spPr>
          <a:xfrm>
            <a:off x="7809089" y="10569613"/>
            <a:ext cx="8252200" cy="2221314"/>
          </a:xfrm>
          <a:prstGeom prst="rect">
            <a:avLst/>
          </a:prstGeom>
          <a:noFill/>
        </p:spPr>
        <p:txBody>
          <a:bodyPr wrap="square">
            <a:spAutoFit/>
          </a:bodyPr>
          <a:lstStyle/>
          <a:p>
            <a:pPr algn="ctr"/>
            <a:r>
              <a:rPr kumimoji="1" lang="zh-CN" altLang="en-US" sz="4800" b="1" dirty="0">
                <a:solidFill>
                  <a:srgbClr val="206AE9"/>
                </a:solidFill>
                <a:latin typeface="Microsoft YaHei" panose="020B0503020204020204" pitchFamily="34" charset="-122"/>
                <a:ea typeface="Microsoft YaHei" panose="020B0503020204020204" pitchFamily="34" charset="-122"/>
              </a:rPr>
              <a:t>客户的信任</a:t>
            </a:r>
            <a:endParaRPr kumimoji="1" lang="en-US" altLang="zh-CN" sz="4800" b="1" dirty="0">
              <a:solidFill>
                <a:srgbClr val="206AE9"/>
              </a:solidFill>
              <a:latin typeface="Microsoft YaHei" panose="020B0503020204020204" pitchFamily="34" charset="-122"/>
              <a:ea typeface="Microsoft YaHei" panose="020B0503020204020204" pitchFamily="34" charset="-122"/>
            </a:endParaRPr>
          </a:p>
          <a:p>
            <a:pPr marL="685800" indent="-685800" algn="ctr">
              <a:lnSpc>
                <a:spcPct val="150000"/>
              </a:lnSpc>
              <a:buFont typeface="Arial" panose="020B0604020202090204" pitchFamily="34" charset="0"/>
              <a:buChar char="•"/>
            </a:pPr>
            <a:r>
              <a:rPr kumimoji="1" lang="zh-CN" altLang="en-US" sz="3200" dirty="0">
                <a:latin typeface="Microsoft YaHei" panose="020B0503020204020204" pitchFamily="34" charset="-122"/>
                <a:ea typeface="Microsoft YaHei" panose="020B0503020204020204" pitchFamily="34" charset="-122"/>
              </a:rPr>
              <a:t>上线某银行反欺诈场景</a:t>
            </a:r>
            <a:endParaRPr kumimoji="1" lang="en-US" altLang="zh-CN" sz="3200" dirty="0">
              <a:latin typeface="Microsoft YaHei" panose="020B0503020204020204" pitchFamily="34" charset="-122"/>
              <a:ea typeface="Microsoft YaHei" panose="020B0503020204020204" pitchFamily="34" charset="-122"/>
            </a:endParaRPr>
          </a:p>
          <a:p>
            <a:pPr algn="ctr">
              <a:lnSpc>
                <a:spcPct val="150000"/>
              </a:lnSpc>
            </a:pPr>
            <a:r>
              <a:rPr kumimoji="1" lang="zh-CN" altLang="en-US" sz="3200" dirty="0">
                <a:latin typeface="Microsoft YaHei" panose="020B0503020204020204" pitchFamily="34" charset="-122"/>
                <a:ea typeface="Microsoft YaHei" panose="020B0503020204020204" pitchFamily="34" charset="-122"/>
              </a:rPr>
              <a:t>业务效果提升</a:t>
            </a:r>
            <a:r>
              <a:rPr kumimoji="1" lang="en-US" altLang="zh-CN" sz="3200" dirty="0">
                <a:latin typeface="Microsoft YaHei" panose="020B0503020204020204" pitchFamily="34" charset="-122"/>
                <a:ea typeface="Microsoft YaHei" panose="020B0503020204020204" pitchFamily="34" charset="-122"/>
              </a:rPr>
              <a:t>10%+</a:t>
            </a:r>
          </a:p>
        </p:txBody>
      </p:sp>
      <p:sp>
        <p:nvSpPr>
          <p:cNvPr id="29" name="文本框 28"/>
          <p:cNvSpPr txBox="1"/>
          <p:nvPr/>
        </p:nvSpPr>
        <p:spPr>
          <a:xfrm>
            <a:off x="16261306" y="3138500"/>
            <a:ext cx="7773322" cy="2147447"/>
          </a:xfrm>
          <a:prstGeom prst="rect">
            <a:avLst/>
          </a:prstGeom>
          <a:noFill/>
        </p:spPr>
        <p:txBody>
          <a:bodyPr wrap="square">
            <a:spAutoFit/>
          </a:bodyPr>
          <a:lstStyle/>
          <a:p>
            <a:pPr>
              <a:lnSpc>
                <a:spcPct val="90000"/>
              </a:lnSpc>
            </a:pPr>
            <a:r>
              <a:rPr kumimoji="1" lang="zh-CN" altLang="en-US" sz="4800" b="1" dirty="0">
                <a:solidFill>
                  <a:srgbClr val="206AE9"/>
                </a:solidFill>
                <a:latin typeface="Microsoft YaHei" panose="020B0503020204020204" pitchFamily="34" charset="-122"/>
                <a:ea typeface="Microsoft YaHei" panose="020B0503020204020204" pitchFamily="34" charset="-122"/>
              </a:rPr>
              <a:t>灵活易用的开发平台</a:t>
            </a:r>
            <a:endParaRPr kumimoji="1" lang="en-US" altLang="zh-CN" sz="4800" b="1" dirty="0">
              <a:solidFill>
                <a:srgbClr val="206AE9"/>
              </a:solidFill>
              <a:latin typeface="Microsoft YaHei" panose="020B0503020204020204" pitchFamily="34" charset="-122"/>
              <a:ea typeface="Microsoft YaHei" panose="020B0503020204020204" pitchFamily="34" charset="-122"/>
            </a:endParaRPr>
          </a:p>
          <a:p>
            <a:pPr marL="685800" indent="-685800">
              <a:lnSpc>
                <a:spcPct val="150000"/>
              </a:lnSpc>
              <a:buFont typeface="Arial" panose="020B0604020202090204" pitchFamily="34" charset="0"/>
              <a:buChar char="•"/>
            </a:pPr>
            <a:r>
              <a:rPr kumimoji="1" lang="en-US" altLang="zh-CN" sz="3200" dirty="0" err="1">
                <a:latin typeface="Microsoft YaHei" panose="020B0503020204020204" pitchFamily="34" charset="-122"/>
                <a:ea typeface="Microsoft YaHei" panose="020B0503020204020204" pitchFamily="34" charset="-122"/>
              </a:rPr>
              <a:t>AtlasML</a:t>
            </a:r>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Python Library</a:t>
            </a:r>
          </a:p>
          <a:p>
            <a:pPr marL="685800" indent="-685800">
              <a:lnSpc>
                <a:spcPct val="150000"/>
              </a:lnSpc>
              <a:buFont typeface="Arial" panose="020B0604020202090204" pitchFamily="34" charset="0"/>
              <a:buChar char="•"/>
            </a:pPr>
            <a:r>
              <a:rPr kumimoji="1" lang="zh-CN" altLang="en-US" sz="3200" dirty="0">
                <a:latin typeface="Microsoft YaHei" panose="020B0503020204020204" pitchFamily="34" charset="-122"/>
                <a:ea typeface="Microsoft YaHei" panose="020B0503020204020204" pitchFamily="34" charset="-122"/>
              </a:rPr>
              <a:t>集成</a:t>
            </a:r>
            <a:r>
              <a:rPr kumimoji="1" lang="en-US" altLang="zh-CN" sz="3200" dirty="0" err="1">
                <a:latin typeface="Microsoft YaHei" panose="020B0503020204020204" pitchFamily="34" charset="-122"/>
                <a:ea typeface="Microsoft YaHei" panose="020B0503020204020204" pitchFamily="34" charset="-122"/>
              </a:rPr>
              <a:t>Jupyter</a:t>
            </a:r>
            <a:r>
              <a:rPr kumimoji="1" lang="zh-CN" altLang="en-US" sz="3200" dirty="0">
                <a:latin typeface="Microsoft YaHei" panose="020B0503020204020204" pitchFamily="34" charset="-122"/>
                <a:ea typeface="Microsoft YaHei" panose="020B0503020204020204" pitchFamily="34" charset="-122"/>
              </a:rPr>
              <a:t> </a:t>
            </a:r>
            <a:r>
              <a:rPr kumimoji="1" lang="en-US" altLang="zh-CN" sz="3200" dirty="0">
                <a:latin typeface="Microsoft YaHei" panose="020B0503020204020204" pitchFamily="34" charset="-122"/>
                <a:ea typeface="Microsoft YaHei" panose="020B0503020204020204" pitchFamily="34" charset="-122"/>
              </a:rPr>
              <a:t>Notebook</a:t>
            </a:r>
          </a:p>
        </p:txBody>
      </p:sp>
      <p:sp>
        <p:nvSpPr>
          <p:cNvPr id="32" name="文本框 31"/>
          <p:cNvSpPr txBox="1"/>
          <p:nvPr/>
        </p:nvSpPr>
        <p:spPr>
          <a:xfrm>
            <a:off x="16500402" y="7403714"/>
            <a:ext cx="6560458" cy="2980881"/>
          </a:xfrm>
          <a:prstGeom prst="rect">
            <a:avLst/>
          </a:prstGeom>
          <a:noFill/>
        </p:spPr>
        <p:txBody>
          <a:bodyPr wrap="square" rtlCol="0">
            <a:spAutoFit/>
          </a:bodyPr>
          <a:lstStyle/>
          <a:p>
            <a:pPr>
              <a:lnSpc>
                <a:spcPct val="90000"/>
              </a:lnSpc>
            </a:pPr>
            <a:r>
              <a:rPr kumimoji="1" lang="zh-CN" altLang="en-US" sz="4800" b="1" dirty="0">
                <a:solidFill>
                  <a:srgbClr val="206AE9"/>
                </a:solidFill>
                <a:latin typeface="Microsoft YaHei" panose="020B0503020204020204" pitchFamily="34" charset="-122"/>
                <a:ea typeface="Microsoft YaHei" panose="020B0503020204020204" pitchFamily="34" charset="-122"/>
              </a:rPr>
              <a:t>超参数自动优化</a:t>
            </a:r>
            <a:endParaRPr kumimoji="1" lang="en-US" altLang="zh-CN" sz="4800" b="1" dirty="0">
              <a:solidFill>
                <a:srgbClr val="206AE9"/>
              </a:solidFill>
              <a:latin typeface="Microsoft YaHei" panose="020B0503020204020204" pitchFamily="34" charset="-122"/>
              <a:ea typeface="Microsoft YaHei" panose="020B0503020204020204" pitchFamily="34" charset="-122"/>
            </a:endParaRPr>
          </a:p>
          <a:p>
            <a:pPr marL="685800" indent="-685800">
              <a:lnSpc>
                <a:spcPct val="150000"/>
              </a:lnSpc>
              <a:buFont typeface="Arial" panose="020B0604020202090204" pitchFamily="34" charset="0"/>
              <a:buChar char="•"/>
            </a:pPr>
            <a:r>
              <a:rPr kumimoji="1" lang="zh-CN" altLang="en-US" sz="3200" dirty="0">
                <a:latin typeface="Microsoft YaHei" panose="020B0503020204020204" pitchFamily="34" charset="-122"/>
                <a:ea typeface="Microsoft YaHei" panose="020B0503020204020204" pitchFamily="34" charset="-122"/>
              </a:rPr>
              <a:t>支持超参数自动调优，解放算法科学家生产力，避免繁杂的手动调参</a:t>
            </a:r>
          </a:p>
        </p:txBody>
      </p:sp>
      <p:sp>
        <p:nvSpPr>
          <p:cNvPr id="34" name="标题 1"/>
          <p:cNvSpPr>
            <a:spLocks noGrp="1"/>
          </p:cNvSpPr>
          <p:nvPr>
            <p:ph type="title"/>
          </p:nvPr>
        </p:nvSpPr>
        <p:spPr/>
        <p:txBody>
          <a:bodyPr/>
          <a:lstStyle/>
          <a:p>
            <a:r>
              <a:rPr kumimoji="1" lang="zh-CN" altLang="en-US" dirty="0"/>
              <a:t>海致</a:t>
            </a:r>
            <a:r>
              <a:rPr kumimoji="1" lang="zh-CN" altLang="en-US"/>
              <a:t>图神经网络平台特点</a:t>
            </a:r>
            <a:endParaRPr kumimoji="1"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a:spLocks noGrp="1"/>
          </p:cNvSpPr>
          <p:nvPr>
            <p:ph type="title"/>
          </p:nvPr>
        </p:nvSpPr>
        <p:spPr/>
        <p:txBody>
          <a:bodyPr/>
          <a:lstStyle/>
          <a:p>
            <a:r>
              <a:rPr kumimoji="1" lang="en-US" altLang="zh-CN" sz="4400" dirty="0"/>
              <a:t>Rust</a:t>
            </a:r>
            <a:r>
              <a:rPr kumimoji="1" lang="zh-CN" altLang="en-US" sz="4400" dirty="0"/>
              <a:t> 语言特性助力构建高性能图数据库</a:t>
            </a:r>
            <a:endParaRPr kumimoji="1" lang="zh-CN" altLang="en-US" dirty="0"/>
          </a:p>
        </p:txBody>
      </p:sp>
      <p:sp>
        <p:nvSpPr>
          <p:cNvPr id="2" name="Rounded Rectangle 1">
            <a:extLst>
              <a:ext uri="{FF2B5EF4-FFF2-40B4-BE49-F238E27FC236}">
                <a16:creationId xmlns:a16="http://schemas.microsoft.com/office/drawing/2014/main" id="{03F72534-3CC9-C95C-4E96-1D3C3BCD42DC}"/>
              </a:ext>
            </a:extLst>
          </p:cNvPr>
          <p:cNvSpPr/>
          <p:nvPr/>
        </p:nvSpPr>
        <p:spPr>
          <a:xfrm>
            <a:off x="432354" y="2376113"/>
            <a:ext cx="7649730" cy="10623194"/>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C1B1160E-A1C5-4C15-30CC-B5B58A220E23}"/>
              </a:ext>
            </a:extLst>
          </p:cNvPr>
          <p:cNvSpPr/>
          <p:nvPr/>
        </p:nvSpPr>
        <p:spPr>
          <a:xfrm>
            <a:off x="8447843" y="2376113"/>
            <a:ext cx="7563096" cy="10623193"/>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40EFD978-E7DB-3F0B-CB69-E45FC6F5BBD1}"/>
              </a:ext>
            </a:extLst>
          </p:cNvPr>
          <p:cNvSpPr/>
          <p:nvPr/>
        </p:nvSpPr>
        <p:spPr>
          <a:xfrm>
            <a:off x="16404082" y="2376113"/>
            <a:ext cx="7600914" cy="10623193"/>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组合 32">
            <a:extLst>
              <a:ext uri="{FF2B5EF4-FFF2-40B4-BE49-F238E27FC236}">
                <a16:creationId xmlns:a16="http://schemas.microsoft.com/office/drawing/2014/main" id="{63D8E8A6-B835-4F11-FD8D-BF2FCECF6A86}"/>
              </a:ext>
            </a:extLst>
          </p:cNvPr>
          <p:cNvGrpSpPr/>
          <p:nvPr/>
        </p:nvGrpSpPr>
        <p:grpSpPr>
          <a:xfrm>
            <a:off x="604719" y="5803873"/>
            <a:ext cx="1097140" cy="1097139"/>
            <a:chOff x="6919198" y="3792689"/>
            <a:chExt cx="624364" cy="624364"/>
          </a:xfrm>
        </p:grpSpPr>
        <p:sp>
          <p:nvSpPr>
            <p:cNvPr id="8" name="椭圆 14">
              <a:extLst>
                <a:ext uri="{FF2B5EF4-FFF2-40B4-BE49-F238E27FC236}">
                  <a16:creationId xmlns:a16="http://schemas.microsoft.com/office/drawing/2014/main" id="{03B21316-89EE-509E-D445-157EF552A9ED}"/>
                </a:ext>
              </a:extLst>
            </p:cNvPr>
            <p:cNvSpPr/>
            <p:nvPr/>
          </p:nvSpPr>
          <p:spPr>
            <a:xfrm>
              <a:off x="6919198" y="3792689"/>
              <a:ext cx="624364" cy="624364"/>
            </a:xfrm>
            <a:prstGeom prst="ellipse">
              <a:avLst/>
            </a:prstGeom>
            <a:noFill/>
            <a:ln w="19050">
              <a:solidFill>
                <a:srgbClr val="409A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accent5"/>
                </a:solidFill>
              </a:endParaRPr>
            </a:p>
          </p:txBody>
        </p:sp>
        <p:sp>
          <p:nvSpPr>
            <p:cNvPr id="9" name="矩形 15">
              <a:extLst>
                <a:ext uri="{FF2B5EF4-FFF2-40B4-BE49-F238E27FC236}">
                  <a16:creationId xmlns:a16="http://schemas.microsoft.com/office/drawing/2014/main" id="{977139A8-C940-BDF6-99B8-7204D887A0D8}"/>
                </a:ext>
              </a:extLst>
            </p:cNvPr>
            <p:cNvSpPr/>
            <p:nvPr/>
          </p:nvSpPr>
          <p:spPr>
            <a:xfrm>
              <a:off x="7042022" y="3911061"/>
              <a:ext cx="397008" cy="367816"/>
            </a:xfrm>
            <a:prstGeom prst="rect">
              <a:avLst/>
            </a:prstGeom>
          </p:spPr>
          <p:txBody>
            <a:bodyPr wrap="none">
              <a:spAutoFit/>
            </a:bodyPr>
            <a:lstStyle/>
            <a:p>
              <a:pPr algn="ctr"/>
              <a:r>
                <a:rPr lang="en-US" altLang="zh-CN" sz="3600" b="1" dirty="0">
                  <a:solidFill>
                    <a:srgbClr val="409AD8"/>
                  </a:solidFill>
                  <a:latin typeface="Arial" charset="0"/>
                  <a:ea typeface="Arial" charset="0"/>
                  <a:cs typeface="Arial" charset="0"/>
                </a:rPr>
                <a:t>01</a:t>
              </a:r>
              <a:endParaRPr lang="zh-CN" altLang="en-US" sz="4000" b="1" dirty="0">
                <a:solidFill>
                  <a:srgbClr val="409AD8"/>
                </a:solidFill>
                <a:latin typeface="Arial" charset="0"/>
                <a:ea typeface="Arial" charset="0"/>
                <a:cs typeface="Arial" charset="0"/>
              </a:endParaRPr>
            </a:p>
          </p:txBody>
        </p:sp>
      </p:grpSp>
      <p:sp>
        <p:nvSpPr>
          <p:cNvPr id="10" name="矩形 259">
            <a:extLst>
              <a:ext uri="{FF2B5EF4-FFF2-40B4-BE49-F238E27FC236}">
                <a16:creationId xmlns:a16="http://schemas.microsoft.com/office/drawing/2014/main" id="{F90DD105-57AA-116B-648B-E994F08A3786}"/>
              </a:ext>
            </a:extLst>
          </p:cNvPr>
          <p:cNvSpPr>
            <a:spLocks noChangeArrowheads="1"/>
          </p:cNvSpPr>
          <p:nvPr/>
        </p:nvSpPr>
        <p:spPr bwMode="auto">
          <a:xfrm>
            <a:off x="1972319" y="5657283"/>
            <a:ext cx="5779580" cy="139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dirty="0">
                <a:cs typeface="Arial" panose="020B0604020202020204" pitchFamily="34" charset="0"/>
              </a:rPr>
              <a:t>利用</a:t>
            </a:r>
            <a:r>
              <a:rPr lang="en-US" altLang="zh-CN" dirty="0">
                <a:cs typeface="Arial" panose="020B0604020202020204" pitchFamily="34" charset="0"/>
              </a:rPr>
              <a:t>Rust Stream </a:t>
            </a:r>
            <a:r>
              <a:rPr lang="zh-CN" altLang="en-US" dirty="0">
                <a:cs typeface="Arial" panose="020B0604020202020204" pitchFamily="34" charset="0"/>
              </a:rPr>
              <a:t>进行数据流式处理</a:t>
            </a:r>
          </a:p>
        </p:txBody>
      </p:sp>
      <p:grpSp>
        <p:nvGrpSpPr>
          <p:cNvPr id="12" name="组合 32">
            <a:extLst>
              <a:ext uri="{FF2B5EF4-FFF2-40B4-BE49-F238E27FC236}">
                <a16:creationId xmlns:a16="http://schemas.microsoft.com/office/drawing/2014/main" id="{A7FFA0D6-3A5D-2769-51B6-EB6D5963ACC8}"/>
              </a:ext>
            </a:extLst>
          </p:cNvPr>
          <p:cNvGrpSpPr/>
          <p:nvPr/>
        </p:nvGrpSpPr>
        <p:grpSpPr>
          <a:xfrm>
            <a:off x="513365" y="8141449"/>
            <a:ext cx="1097140" cy="1097141"/>
            <a:chOff x="6919198" y="3792689"/>
            <a:chExt cx="624364" cy="624364"/>
          </a:xfrm>
        </p:grpSpPr>
        <p:sp>
          <p:nvSpPr>
            <p:cNvPr id="14" name="椭圆 23">
              <a:extLst>
                <a:ext uri="{FF2B5EF4-FFF2-40B4-BE49-F238E27FC236}">
                  <a16:creationId xmlns:a16="http://schemas.microsoft.com/office/drawing/2014/main" id="{DE6F8B0D-D2C2-E16C-ED54-0381F4086D51}"/>
                </a:ext>
              </a:extLst>
            </p:cNvPr>
            <p:cNvSpPr/>
            <p:nvPr/>
          </p:nvSpPr>
          <p:spPr>
            <a:xfrm>
              <a:off x="6919198" y="3792689"/>
              <a:ext cx="624364" cy="624364"/>
            </a:xfrm>
            <a:prstGeom prst="ellipse">
              <a:avLst/>
            </a:prstGeom>
            <a:noFill/>
            <a:ln w="19050">
              <a:solidFill>
                <a:srgbClr val="409A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accent5"/>
                </a:solidFill>
              </a:endParaRPr>
            </a:p>
          </p:txBody>
        </p:sp>
        <p:sp>
          <p:nvSpPr>
            <p:cNvPr id="16" name="矩形 24">
              <a:extLst>
                <a:ext uri="{FF2B5EF4-FFF2-40B4-BE49-F238E27FC236}">
                  <a16:creationId xmlns:a16="http://schemas.microsoft.com/office/drawing/2014/main" id="{189A2DD8-4A5F-5A1A-80F2-192FDDA67576}"/>
                </a:ext>
              </a:extLst>
            </p:cNvPr>
            <p:cNvSpPr/>
            <p:nvPr/>
          </p:nvSpPr>
          <p:spPr>
            <a:xfrm>
              <a:off x="7042023" y="3911061"/>
              <a:ext cx="397008" cy="367816"/>
            </a:xfrm>
            <a:prstGeom prst="rect">
              <a:avLst/>
            </a:prstGeom>
          </p:spPr>
          <p:txBody>
            <a:bodyPr wrap="none">
              <a:spAutoFit/>
            </a:bodyPr>
            <a:lstStyle/>
            <a:p>
              <a:pPr algn="ctr"/>
              <a:r>
                <a:rPr lang="en-US" altLang="zh-CN" sz="3600" b="1" dirty="0">
                  <a:solidFill>
                    <a:srgbClr val="409AD8"/>
                  </a:solidFill>
                  <a:latin typeface="Arial" charset="0"/>
                  <a:ea typeface="Arial" charset="0"/>
                  <a:cs typeface="Arial" charset="0"/>
                </a:rPr>
                <a:t>02</a:t>
              </a:r>
              <a:endParaRPr lang="zh-CN" altLang="en-US" sz="4000" b="1" dirty="0">
                <a:solidFill>
                  <a:srgbClr val="409AD8"/>
                </a:solidFill>
                <a:latin typeface="Arial" charset="0"/>
                <a:ea typeface="Arial" charset="0"/>
                <a:cs typeface="Arial" charset="0"/>
              </a:endParaRPr>
            </a:p>
          </p:txBody>
        </p:sp>
      </p:grpSp>
      <p:grpSp>
        <p:nvGrpSpPr>
          <p:cNvPr id="18" name="组合 42">
            <a:extLst>
              <a:ext uri="{FF2B5EF4-FFF2-40B4-BE49-F238E27FC236}">
                <a16:creationId xmlns:a16="http://schemas.microsoft.com/office/drawing/2014/main" id="{75F1BDC9-F052-69FB-794C-83B924E3350A}"/>
              </a:ext>
            </a:extLst>
          </p:cNvPr>
          <p:cNvGrpSpPr/>
          <p:nvPr/>
        </p:nvGrpSpPr>
        <p:grpSpPr>
          <a:xfrm>
            <a:off x="513365" y="10333374"/>
            <a:ext cx="1097140" cy="1097139"/>
            <a:chOff x="6919198" y="4021994"/>
            <a:chExt cx="624364" cy="624363"/>
          </a:xfrm>
        </p:grpSpPr>
        <p:sp>
          <p:nvSpPr>
            <p:cNvPr id="19" name="椭圆 21">
              <a:extLst>
                <a:ext uri="{FF2B5EF4-FFF2-40B4-BE49-F238E27FC236}">
                  <a16:creationId xmlns:a16="http://schemas.microsoft.com/office/drawing/2014/main" id="{9C3C2B1C-FD14-F0AA-E692-47B091EBFF7B}"/>
                </a:ext>
              </a:extLst>
            </p:cNvPr>
            <p:cNvSpPr/>
            <p:nvPr/>
          </p:nvSpPr>
          <p:spPr>
            <a:xfrm>
              <a:off x="6919198" y="4021994"/>
              <a:ext cx="624364" cy="624363"/>
            </a:xfrm>
            <a:prstGeom prst="ellipse">
              <a:avLst/>
            </a:prstGeom>
            <a:noFill/>
            <a:ln w="19050">
              <a:solidFill>
                <a:srgbClr val="409A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accent5"/>
                </a:solidFill>
              </a:endParaRPr>
            </a:p>
          </p:txBody>
        </p:sp>
        <p:sp>
          <p:nvSpPr>
            <p:cNvPr id="20" name="矩形 22">
              <a:extLst>
                <a:ext uri="{FF2B5EF4-FFF2-40B4-BE49-F238E27FC236}">
                  <a16:creationId xmlns:a16="http://schemas.microsoft.com/office/drawing/2014/main" id="{3B47EA3E-9272-0632-2026-BDF77F9D0E07}"/>
                </a:ext>
              </a:extLst>
            </p:cNvPr>
            <p:cNvSpPr/>
            <p:nvPr/>
          </p:nvSpPr>
          <p:spPr>
            <a:xfrm>
              <a:off x="7032878" y="4123994"/>
              <a:ext cx="397008" cy="367816"/>
            </a:xfrm>
            <a:prstGeom prst="rect">
              <a:avLst/>
            </a:prstGeom>
          </p:spPr>
          <p:txBody>
            <a:bodyPr wrap="none">
              <a:spAutoFit/>
            </a:bodyPr>
            <a:lstStyle/>
            <a:p>
              <a:pPr algn="ctr"/>
              <a:r>
                <a:rPr lang="en-US" altLang="zh-CN" sz="3600" b="1" dirty="0">
                  <a:solidFill>
                    <a:srgbClr val="409AD8"/>
                  </a:solidFill>
                  <a:latin typeface="Arial" charset="0"/>
                  <a:ea typeface="Arial" charset="0"/>
                  <a:cs typeface="Arial" charset="0"/>
                </a:rPr>
                <a:t>03</a:t>
              </a:r>
              <a:endParaRPr lang="zh-CN" altLang="en-US" sz="4000" b="1" dirty="0">
                <a:solidFill>
                  <a:srgbClr val="409AD8"/>
                </a:solidFill>
                <a:latin typeface="Arial" charset="0"/>
                <a:ea typeface="Arial" charset="0"/>
                <a:cs typeface="Arial" charset="0"/>
              </a:endParaRPr>
            </a:p>
          </p:txBody>
        </p:sp>
      </p:grpSp>
      <p:sp>
        <p:nvSpPr>
          <p:cNvPr id="22" name="矩形 259">
            <a:extLst>
              <a:ext uri="{FF2B5EF4-FFF2-40B4-BE49-F238E27FC236}">
                <a16:creationId xmlns:a16="http://schemas.microsoft.com/office/drawing/2014/main" id="{B135E576-B62E-4825-93E2-E01BF93CEB84}"/>
              </a:ext>
            </a:extLst>
          </p:cNvPr>
          <p:cNvSpPr>
            <a:spLocks noChangeArrowheads="1"/>
          </p:cNvSpPr>
          <p:nvPr/>
        </p:nvSpPr>
        <p:spPr bwMode="auto">
          <a:xfrm>
            <a:off x="1972321" y="9971341"/>
            <a:ext cx="5779580" cy="182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200000"/>
              </a:lnSpc>
              <a:buNone/>
            </a:pPr>
            <a:r>
              <a:rPr lang="zh-CN" altLang="en-US" dirty="0"/>
              <a:t>协程和严格的内存安全性，编译时捕获数据竞争和并发问题</a:t>
            </a:r>
            <a:r>
              <a:rPr lang="en-US" altLang="zh-CN" dirty="0"/>
              <a:t>	</a:t>
            </a:r>
          </a:p>
        </p:txBody>
      </p:sp>
      <p:sp>
        <p:nvSpPr>
          <p:cNvPr id="24" name="矩形 259">
            <a:extLst>
              <a:ext uri="{FF2B5EF4-FFF2-40B4-BE49-F238E27FC236}">
                <a16:creationId xmlns:a16="http://schemas.microsoft.com/office/drawing/2014/main" id="{C842384F-2B22-D01A-72AB-57D63B25E23F}"/>
              </a:ext>
            </a:extLst>
          </p:cNvPr>
          <p:cNvSpPr>
            <a:spLocks noChangeArrowheads="1"/>
          </p:cNvSpPr>
          <p:nvPr/>
        </p:nvSpPr>
        <p:spPr bwMode="auto">
          <a:xfrm>
            <a:off x="1972319" y="7994860"/>
            <a:ext cx="5779580" cy="139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dirty="0">
                <a:cs typeface="Arial" panose="020B0604020202020204" pitchFamily="34" charset="0"/>
              </a:rPr>
              <a:t>异步物理算子实现，异步</a:t>
            </a:r>
            <a:r>
              <a:rPr lang="en-US" altLang="zh-CN" dirty="0">
                <a:cs typeface="Arial" panose="020B0604020202020204" pitchFamily="34" charset="0"/>
              </a:rPr>
              <a:t>IO</a:t>
            </a:r>
            <a:r>
              <a:rPr lang="zh-CN" altLang="en-US" dirty="0">
                <a:cs typeface="Arial" panose="020B0604020202020204" pitchFamily="34" charset="0"/>
              </a:rPr>
              <a:t>数据获取</a:t>
            </a:r>
            <a:endParaRPr lang="en-US" altLang="zh-CN" dirty="0">
              <a:cs typeface="Arial" panose="020B0604020202020204" pitchFamily="34" charset="0"/>
            </a:endParaRPr>
          </a:p>
        </p:txBody>
      </p:sp>
      <p:grpSp>
        <p:nvGrpSpPr>
          <p:cNvPr id="26" name="组合 32">
            <a:extLst>
              <a:ext uri="{FF2B5EF4-FFF2-40B4-BE49-F238E27FC236}">
                <a16:creationId xmlns:a16="http://schemas.microsoft.com/office/drawing/2014/main" id="{1F0168CC-C09A-1005-71E2-14025215B725}"/>
              </a:ext>
            </a:extLst>
          </p:cNvPr>
          <p:cNvGrpSpPr/>
          <p:nvPr/>
        </p:nvGrpSpPr>
        <p:grpSpPr>
          <a:xfrm>
            <a:off x="8709915" y="5803873"/>
            <a:ext cx="1097140" cy="1097139"/>
            <a:chOff x="6919198" y="3792689"/>
            <a:chExt cx="624364" cy="624364"/>
          </a:xfrm>
        </p:grpSpPr>
        <p:sp>
          <p:nvSpPr>
            <p:cNvPr id="28" name="椭圆 14">
              <a:extLst>
                <a:ext uri="{FF2B5EF4-FFF2-40B4-BE49-F238E27FC236}">
                  <a16:creationId xmlns:a16="http://schemas.microsoft.com/office/drawing/2014/main" id="{FAD7C355-AD16-7FA3-BCE1-9EDBDAE9752C}"/>
                </a:ext>
              </a:extLst>
            </p:cNvPr>
            <p:cNvSpPr/>
            <p:nvPr/>
          </p:nvSpPr>
          <p:spPr>
            <a:xfrm>
              <a:off x="6919198" y="3792689"/>
              <a:ext cx="624364" cy="624364"/>
            </a:xfrm>
            <a:prstGeom prst="ellipse">
              <a:avLst/>
            </a:prstGeom>
            <a:noFill/>
            <a:ln w="19050">
              <a:solidFill>
                <a:srgbClr val="409A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accent5"/>
                </a:solidFill>
              </a:endParaRPr>
            </a:p>
          </p:txBody>
        </p:sp>
        <p:sp>
          <p:nvSpPr>
            <p:cNvPr id="30" name="矩形 15">
              <a:extLst>
                <a:ext uri="{FF2B5EF4-FFF2-40B4-BE49-F238E27FC236}">
                  <a16:creationId xmlns:a16="http://schemas.microsoft.com/office/drawing/2014/main" id="{88D7A183-5C0D-2830-6278-9B87FA193167}"/>
                </a:ext>
              </a:extLst>
            </p:cNvPr>
            <p:cNvSpPr/>
            <p:nvPr/>
          </p:nvSpPr>
          <p:spPr>
            <a:xfrm>
              <a:off x="7042022" y="3911061"/>
              <a:ext cx="397008" cy="367816"/>
            </a:xfrm>
            <a:prstGeom prst="rect">
              <a:avLst/>
            </a:prstGeom>
          </p:spPr>
          <p:txBody>
            <a:bodyPr wrap="none">
              <a:spAutoFit/>
            </a:bodyPr>
            <a:lstStyle/>
            <a:p>
              <a:pPr algn="ctr"/>
              <a:r>
                <a:rPr lang="en-US" altLang="zh-CN" sz="3600" b="1" dirty="0">
                  <a:solidFill>
                    <a:srgbClr val="409AD8"/>
                  </a:solidFill>
                  <a:latin typeface="Arial" charset="0"/>
                  <a:ea typeface="Arial" charset="0"/>
                  <a:cs typeface="Arial" charset="0"/>
                </a:rPr>
                <a:t>01</a:t>
              </a:r>
              <a:endParaRPr lang="zh-CN" altLang="en-US" sz="4000" b="1" dirty="0">
                <a:solidFill>
                  <a:srgbClr val="409AD8"/>
                </a:solidFill>
                <a:latin typeface="Arial" charset="0"/>
                <a:ea typeface="Arial" charset="0"/>
                <a:cs typeface="Arial" charset="0"/>
              </a:endParaRPr>
            </a:p>
          </p:txBody>
        </p:sp>
      </p:grpSp>
      <p:sp>
        <p:nvSpPr>
          <p:cNvPr id="31" name="矩形 259">
            <a:extLst>
              <a:ext uri="{FF2B5EF4-FFF2-40B4-BE49-F238E27FC236}">
                <a16:creationId xmlns:a16="http://schemas.microsoft.com/office/drawing/2014/main" id="{271E53E2-3BE0-02D9-8787-305AD54E6FB6}"/>
              </a:ext>
            </a:extLst>
          </p:cNvPr>
          <p:cNvSpPr>
            <a:spLocks noChangeArrowheads="1"/>
          </p:cNvSpPr>
          <p:nvPr/>
        </p:nvSpPr>
        <p:spPr bwMode="auto">
          <a:xfrm>
            <a:off x="10003373" y="5657284"/>
            <a:ext cx="5779580"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ct val="20000"/>
              </a:spcBef>
              <a:buFont typeface="Arial" panose="020B0604020202020204" pitchFamily="34" charset="0"/>
              <a:buNone/>
            </a:pPr>
            <a:r>
              <a:rPr lang="zh-CN" altLang="en-US" sz="3200" dirty="0">
                <a:latin typeface="微软雅黑" panose="020B0503020204020204" pitchFamily="34" charset="-122"/>
                <a:ea typeface="微软雅黑" panose="020B0503020204020204" pitchFamily="34" charset="-122"/>
                <a:cs typeface="Arial" panose="020B0604020202020204" pitchFamily="34" charset="0"/>
                <a:sym typeface="+mn-ea"/>
              </a:rPr>
              <a:t>可静态分发的</a:t>
            </a:r>
            <a:r>
              <a:rPr lang="en-US" altLang="zh-CN" sz="3200" dirty="0">
                <a:latin typeface="微软雅黑" panose="020B0503020204020204" pitchFamily="34" charset="-122"/>
                <a:ea typeface="微软雅黑" panose="020B0503020204020204" pitchFamily="34" charset="-122"/>
                <a:cs typeface="Arial" panose="020B0604020202020204" pitchFamily="34" charset="0"/>
                <a:sym typeface="+mn-ea"/>
              </a:rPr>
              <a:t>Trait</a:t>
            </a:r>
            <a:r>
              <a:rPr lang="zh-CN" altLang="en-US" sz="3200" dirty="0">
                <a:latin typeface="微软雅黑" panose="020B0503020204020204" pitchFamily="34" charset="-122"/>
                <a:ea typeface="微软雅黑" panose="020B0503020204020204" pitchFamily="34" charset="-122"/>
                <a:cs typeface="Arial" panose="020B0604020202020204" pitchFamily="34" charset="0"/>
                <a:sym typeface="+mn-ea"/>
              </a:rPr>
              <a:t>在不带来性能损失的同时也提高代码组织性</a:t>
            </a:r>
          </a:p>
        </p:txBody>
      </p:sp>
      <p:grpSp>
        <p:nvGrpSpPr>
          <p:cNvPr id="35" name="组合 32">
            <a:extLst>
              <a:ext uri="{FF2B5EF4-FFF2-40B4-BE49-F238E27FC236}">
                <a16:creationId xmlns:a16="http://schemas.microsoft.com/office/drawing/2014/main" id="{1A65D35C-81F6-09A8-8681-AD88D2802EC8}"/>
              </a:ext>
            </a:extLst>
          </p:cNvPr>
          <p:cNvGrpSpPr/>
          <p:nvPr/>
        </p:nvGrpSpPr>
        <p:grpSpPr>
          <a:xfrm>
            <a:off x="8618561" y="8141449"/>
            <a:ext cx="1097140" cy="1097141"/>
            <a:chOff x="6919198" y="3792689"/>
            <a:chExt cx="624364" cy="624364"/>
          </a:xfrm>
        </p:grpSpPr>
        <p:sp>
          <p:nvSpPr>
            <p:cNvPr id="36" name="椭圆 23">
              <a:extLst>
                <a:ext uri="{FF2B5EF4-FFF2-40B4-BE49-F238E27FC236}">
                  <a16:creationId xmlns:a16="http://schemas.microsoft.com/office/drawing/2014/main" id="{E1E3A26F-F5EA-D462-FDDA-CC08EDBC1B92}"/>
                </a:ext>
              </a:extLst>
            </p:cNvPr>
            <p:cNvSpPr/>
            <p:nvPr/>
          </p:nvSpPr>
          <p:spPr>
            <a:xfrm>
              <a:off x="6919198" y="3792689"/>
              <a:ext cx="624364" cy="624364"/>
            </a:xfrm>
            <a:prstGeom prst="ellipse">
              <a:avLst/>
            </a:prstGeom>
            <a:noFill/>
            <a:ln w="19050">
              <a:solidFill>
                <a:srgbClr val="409A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accent5"/>
                </a:solidFill>
              </a:endParaRPr>
            </a:p>
          </p:txBody>
        </p:sp>
        <p:sp>
          <p:nvSpPr>
            <p:cNvPr id="37" name="矩形 24">
              <a:extLst>
                <a:ext uri="{FF2B5EF4-FFF2-40B4-BE49-F238E27FC236}">
                  <a16:creationId xmlns:a16="http://schemas.microsoft.com/office/drawing/2014/main" id="{333E914C-4F80-2781-BDFD-EF81E4DD8795}"/>
                </a:ext>
              </a:extLst>
            </p:cNvPr>
            <p:cNvSpPr/>
            <p:nvPr/>
          </p:nvSpPr>
          <p:spPr>
            <a:xfrm>
              <a:off x="7042023" y="3911061"/>
              <a:ext cx="397008" cy="367816"/>
            </a:xfrm>
            <a:prstGeom prst="rect">
              <a:avLst/>
            </a:prstGeom>
          </p:spPr>
          <p:txBody>
            <a:bodyPr wrap="none">
              <a:spAutoFit/>
            </a:bodyPr>
            <a:lstStyle/>
            <a:p>
              <a:pPr algn="ctr"/>
              <a:r>
                <a:rPr lang="en-US" altLang="zh-CN" sz="3600" b="1" dirty="0">
                  <a:solidFill>
                    <a:srgbClr val="409AD8"/>
                  </a:solidFill>
                  <a:latin typeface="Arial" charset="0"/>
                  <a:ea typeface="Arial" charset="0"/>
                  <a:cs typeface="Arial" charset="0"/>
                </a:rPr>
                <a:t>02</a:t>
              </a:r>
              <a:endParaRPr lang="zh-CN" altLang="en-US" sz="4000" b="1" dirty="0">
                <a:solidFill>
                  <a:srgbClr val="409AD8"/>
                </a:solidFill>
                <a:latin typeface="Arial" charset="0"/>
                <a:ea typeface="Arial" charset="0"/>
                <a:cs typeface="Arial" charset="0"/>
              </a:endParaRPr>
            </a:p>
          </p:txBody>
        </p:sp>
      </p:grpSp>
      <p:grpSp>
        <p:nvGrpSpPr>
          <p:cNvPr id="38" name="组合 42">
            <a:extLst>
              <a:ext uri="{FF2B5EF4-FFF2-40B4-BE49-F238E27FC236}">
                <a16:creationId xmlns:a16="http://schemas.microsoft.com/office/drawing/2014/main" id="{BF8B8ACA-EB04-C0EC-55F8-301194EFFD5F}"/>
              </a:ext>
            </a:extLst>
          </p:cNvPr>
          <p:cNvGrpSpPr/>
          <p:nvPr/>
        </p:nvGrpSpPr>
        <p:grpSpPr>
          <a:xfrm>
            <a:off x="8618561" y="10333374"/>
            <a:ext cx="1097140" cy="1097139"/>
            <a:chOff x="6919198" y="4021994"/>
            <a:chExt cx="624364" cy="624363"/>
          </a:xfrm>
        </p:grpSpPr>
        <p:sp>
          <p:nvSpPr>
            <p:cNvPr id="39" name="椭圆 21">
              <a:extLst>
                <a:ext uri="{FF2B5EF4-FFF2-40B4-BE49-F238E27FC236}">
                  <a16:creationId xmlns:a16="http://schemas.microsoft.com/office/drawing/2014/main" id="{531B7B9A-FA48-A65D-0CCC-C58828B76786}"/>
                </a:ext>
              </a:extLst>
            </p:cNvPr>
            <p:cNvSpPr/>
            <p:nvPr/>
          </p:nvSpPr>
          <p:spPr>
            <a:xfrm>
              <a:off x="6919198" y="4021994"/>
              <a:ext cx="624364" cy="624363"/>
            </a:xfrm>
            <a:prstGeom prst="ellipse">
              <a:avLst/>
            </a:prstGeom>
            <a:noFill/>
            <a:ln w="19050">
              <a:solidFill>
                <a:srgbClr val="409A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accent5"/>
                </a:solidFill>
              </a:endParaRPr>
            </a:p>
          </p:txBody>
        </p:sp>
        <p:sp>
          <p:nvSpPr>
            <p:cNvPr id="40" name="矩形 22">
              <a:extLst>
                <a:ext uri="{FF2B5EF4-FFF2-40B4-BE49-F238E27FC236}">
                  <a16:creationId xmlns:a16="http://schemas.microsoft.com/office/drawing/2014/main" id="{E368D3F8-8775-6FFC-4DB5-36AF6DC0EA35}"/>
                </a:ext>
              </a:extLst>
            </p:cNvPr>
            <p:cNvSpPr/>
            <p:nvPr/>
          </p:nvSpPr>
          <p:spPr>
            <a:xfrm>
              <a:off x="7032878" y="4123994"/>
              <a:ext cx="397008" cy="367816"/>
            </a:xfrm>
            <a:prstGeom prst="rect">
              <a:avLst/>
            </a:prstGeom>
          </p:spPr>
          <p:txBody>
            <a:bodyPr wrap="none">
              <a:spAutoFit/>
            </a:bodyPr>
            <a:lstStyle/>
            <a:p>
              <a:pPr algn="ctr"/>
              <a:r>
                <a:rPr lang="en-US" altLang="zh-CN" sz="3600" b="1" dirty="0">
                  <a:solidFill>
                    <a:srgbClr val="409AD8"/>
                  </a:solidFill>
                  <a:latin typeface="Arial" charset="0"/>
                  <a:ea typeface="Arial" charset="0"/>
                  <a:cs typeface="Arial" charset="0"/>
                </a:rPr>
                <a:t>03</a:t>
              </a:r>
              <a:endParaRPr lang="zh-CN" altLang="en-US" sz="4000" b="1" dirty="0">
                <a:solidFill>
                  <a:srgbClr val="409AD8"/>
                </a:solidFill>
                <a:latin typeface="Arial" charset="0"/>
                <a:ea typeface="Arial" charset="0"/>
                <a:cs typeface="Arial" charset="0"/>
              </a:endParaRPr>
            </a:p>
          </p:txBody>
        </p:sp>
      </p:grpSp>
      <p:sp>
        <p:nvSpPr>
          <p:cNvPr id="41" name="矩形 259">
            <a:extLst>
              <a:ext uri="{FF2B5EF4-FFF2-40B4-BE49-F238E27FC236}">
                <a16:creationId xmlns:a16="http://schemas.microsoft.com/office/drawing/2014/main" id="{FF605B3A-B8ED-67BF-D273-7B88F7306715}"/>
              </a:ext>
            </a:extLst>
          </p:cNvPr>
          <p:cNvSpPr>
            <a:spLocks noChangeArrowheads="1"/>
          </p:cNvSpPr>
          <p:nvPr/>
        </p:nvSpPr>
        <p:spPr bwMode="auto">
          <a:xfrm>
            <a:off x="9980157" y="10186785"/>
            <a:ext cx="5779580"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ct val="20000"/>
              </a:spcBef>
              <a:buFont typeface="Arial" panose="020B0604020202020204" pitchFamily="34" charset="0"/>
              <a:buNone/>
            </a:pPr>
            <a:r>
              <a:rPr lang="zh-CN" altLang="en-US" sz="3200" dirty="0">
                <a:latin typeface="微软雅黑" panose="020B0503020204020204" pitchFamily="34" charset="-122"/>
                <a:ea typeface="微软雅黑" panose="020B0503020204020204" pitchFamily="34" charset="-122"/>
                <a:cs typeface="Arial" panose="020B0604020202020204" pitchFamily="34" charset="0"/>
                <a:sym typeface="+mn-ea"/>
              </a:rPr>
              <a:t>强大的跨平台能力，在不同架构下可以准确的控制代码行为</a:t>
            </a:r>
          </a:p>
        </p:txBody>
      </p:sp>
      <p:sp>
        <p:nvSpPr>
          <p:cNvPr id="42" name="矩形 259">
            <a:extLst>
              <a:ext uri="{FF2B5EF4-FFF2-40B4-BE49-F238E27FC236}">
                <a16:creationId xmlns:a16="http://schemas.microsoft.com/office/drawing/2014/main" id="{2AD202A9-F1D3-C74F-DB5B-052EE23C1C58}"/>
              </a:ext>
            </a:extLst>
          </p:cNvPr>
          <p:cNvSpPr>
            <a:spLocks noChangeArrowheads="1"/>
          </p:cNvSpPr>
          <p:nvPr/>
        </p:nvSpPr>
        <p:spPr bwMode="auto">
          <a:xfrm>
            <a:off x="10003373" y="7994861"/>
            <a:ext cx="5779580"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ct val="20000"/>
              </a:spcBef>
              <a:buFont typeface="Arial" panose="020B0604020202020204" pitchFamily="34" charset="0"/>
              <a:buNone/>
            </a:pPr>
            <a:r>
              <a:rPr lang="zh-CN" altLang="en-US" sz="3200" dirty="0">
                <a:latin typeface="微软雅黑" panose="020B0503020204020204" pitchFamily="34" charset="-122"/>
                <a:ea typeface="微软雅黑" panose="020B0503020204020204" pitchFamily="34" charset="-122"/>
                <a:cs typeface="Arial" panose="020B0604020202020204" pitchFamily="34" charset="0"/>
                <a:sym typeface="+mn-ea"/>
              </a:rPr>
              <a:t>编译期间对生命周期检查确保内存安全，无</a:t>
            </a:r>
            <a:r>
              <a:rPr lang="en-US" altLang="zh-CN" sz="3200" dirty="0">
                <a:latin typeface="微软雅黑" panose="020B0503020204020204" pitchFamily="34" charset="-122"/>
                <a:ea typeface="微软雅黑" panose="020B0503020204020204" pitchFamily="34" charset="-122"/>
                <a:cs typeface="Arial" panose="020B0604020202020204" pitchFamily="34" charset="0"/>
                <a:sym typeface="+mn-ea"/>
              </a:rPr>
              <a:t>GC</a:t>
            </a:r>
            <a:r>
              <a:rPr lang="zh-CN" altLang="en-US" sz="3200" dirty="0">
                <a:latin typeface="微软雅黑" panose="020B0503020204020204" pitchFamily="34" charset="-122"/>
                <a:ea typeface="微软雅黑" panose="020B0503020204020204" pitchFamily="34" charset="-122"/>
                <a:cs typeface="Arial" panose="020B0604020202020204" pitchFamily="34" charset="0"/>
                <a:sym typeface="+mn-ea"/>
              </a:rPr>
              <a:t>和运行时损耗</a:t>
            </a:r>
          </a:p>
        </p:txBody>
      </p:sp>
      <p:grpSp>
        <p:nvGrpSpPr>
          <p:cNvPr id="43" name="组合 32">
            <a:extLst>
              <a:ext uri="{FF2B5EF4-FFF2-40B4-BE49-F238E27FC236}">
                <a16:creationId xmlns:a16="http://schemas.microsoft.com/office/drawing/2014/main" id="{09C834BF-2295-B92C-38F7-0D2AF2E1C3AD}"/>
              </a:ext>
            </a:extLst>
          </p:cNvPr>
          <p:cNvGrpSpPr/>
          <p:nvPr/>
        </p:nvGrpSpPr>
        <p:grpSpPr>
          <a:xfrm>
            <a:off x="16561110" y="5803873"/>
            <a:ext cx="1097140" cy="1097139"/>
            <a:chOff x="6919198" y="3792689"/>
            <a:chExt cx="624364" cy="624364"/>
          </a:xfrm>
        </p:grpSpPr>
        <p:sp>
          <p:nvSpPr>
            <p:cNvPr id="44" name="椭圆 14">
              <a:extLst>
                <a:ext uri="{FF2B5EF4-FFF2-40B4-BE49-F238E27FC236}">
                  <a16:creationId xmlns:a16="http://schemas.microsoft.com/office/drawing/2014/main" id="{EE3D6A24-32AD-D6EC-ABB8-BF78F0551559}"/>
                </a:ext>
              </a:extLst>
            </p:cNvPr>
            <p:cNvSpPr/>
            <p:nvPr/>
          </p:nvSpPr>
          <p:spPr>
            <a:xfrm>
              <a:off x="6919198" y="3792689"/>
              <a:ext cx="624364" cy="624364"/>
            </a:xfrm>
            <a:prstGeom prst="ellipse">
              <a:avLst/>
            </a:prstGeom>
            <a:noFill/>
            <a:ln w="19050">
              <a:solidFill>
                <a:srgbClr val="409A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accent5"/>
                </a:solidFill>
              </a:endParaRPr>
            </a:p>
          </p:txBody>
        </p:sp>
        <p:sp>
          <p:nvSpPr>
            <p:cNvPr id="45" name="矩形 15">
              <a:extLst>
                <a:ext uri="{FF2B5EF4-FFF2-40B4-BE49-F238E27FC236}">
                  <a16:creationId xmlns:a16="http://schemas.microsoft.com/office/drawing/2014/main" id="{6D995551-4CC6-D3C7-0DA8-8AA6F5FDD04D}"/>
                </a:ext>
              </a:extLst>
            </p:cNvPr>
            <p:cNvSpPr/>
            <p:nvPr/>
          </p:nvSpPr>
          <p:spPr>
            <a:xfrm>
              <a:off x="7042022" y="3911061"/>
              <a:ext cx="397008" cy="367816"/>
            </a:xfrm>
            <a:prstGeom prst="rect">
              <a:avLst/>
            </a:prstGeom>
          </p:spPr>
          <p:txBody>
            <a:bodyPr wrap="none">
              <a:spAutoFit/>
            </a:bodyPr>
            <a:lstStyle/>
            <a:p>
              <a:pPr algn="ctr"/>
              <a:r>
                <a:rPr lang="en-US" altLang="zh-CN" sz="3600" b="1" dirty="0">
                  <a:solidFill>
                    <a:srgbClr val="409AD8"/>
                  </a:solidFill>
                  <a:latin typeface="Arial" charset="0"/>
                  <a:ea typeface="Arial" charset="0"/>
                  <a:cs typeface="Arial" charset="0"/>
                </a:rPr>
                <a:t>01</a:t>
              </a:r>
              <a:endParaRPr lang="zh-CN" altLang="en-US" sz="4000" b="1" dirty="0">
                <a:solidFill>
                  <a:srgbClr val="409AD8"/>
                </a:solidFill>
                <a:latin typeface="Arial" charset="0"/>
                <a:ea typeface="Arial" charset="0"/>
                <a:cs typeface="Arial" charset="0"/>
              </a:endParaRPr>
            </a:p>
          </p:txBody>
        </p:sp>
      </p:grpSp>
      <p:sp>
        <p:nvSpPr>
          <p:cNvPr id="46" name="矩形 259">
            <a:extLst>
              <a:ext uri="{FF2B5EF4-FFF2-40B4-BE49-F238E27FC236}">
                <a16:creationId xmlns:a16="http://schemas.microsoft.com/office/drawing/2014/main" id="{DAA3BE8E-1F1F-E1E7-6D96-6CCE5C2D5F5A}"/>
              </a:ext>
            </a:extLst>
          </p:cNvPr>
          <p:cNvSpPr>
            <a:spLocks noChangeArrowheads="1"/>
          </p:cNvSpPr>
          <p:nvPr/>
        </p:nvSpPr>
        <p:spPr bwMode="auto">
          <a:xfrm>
            <a:off x="17911706" y="5657284"/>
            <a:ext cx="5779580"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ct val="20000"/>
              </a:spcBef>
              <a:buFont typeface="Arial" panose="020B0604020202020204" pitchFamily="34" charset="0"/>
              <a:buNone/>
            </a:pPr>
            <a:r>
              <a:rPr lang="zh-CN" altLang="en-US" sz="3200" dirty="0">
                <a:latin typeface="微软雅黑" panose="020B0503020204020204" pitchFamily="34" charset="-122"/>
                <a:ea typeface="微软雅黑" panose="020B0503020204020204" pitchFamily="34" charset="-122"/>
                <a:cs typeface="Arial" panose="020B0604020202020204" pitchFamily="34" charset="0"/>
                <a:sym typeface="+mn-ea"/>
              </a:rPr>
              <a:t>完善的测试类型支持，包括单元测试、集成测试、基准测试等</a:t>
            </a:r>
            <a:endParaRPr lang="en-US" altLang="zh-CN" sz="3200" dirty="0" err="1">
              <a:latin typeface="微软雅黑" panose="020B0503020204020204" pitchFamily="34" charset="-122"/>
              <a:ea typeface="微软雅黑" panose="020B0503020204020204" pitchFamily="34" charset="-122"/>
              <a:cs typeface="Arial" panose="020B0604020202020204" pitchFamily="34" charset="0"/>
              <a:sym typeface="+mn-ea"/>
            </a:endParaRPr>
          </a:p>
        </p:txBody>
      </p:sp>
      <p:grpSp>
        <p:nvGrpSpPr>
          <p:cNvPr id="47" name="组合 32">
            <a:extLst>
              <a:ext uri="{FF2B5EF4-FFF2-40B4-BE49-F238E27FC236}">
                <a16:creationId xmlns:a16="http://schemas.microsoft.com/office/drawing/2014/main" id="{A505274E-42D2-5BA6-7225-E3CE21B8C39D}"/>
              </a:ext>
            </a:extLst>
          </p:cNvPr>
          <p:cNvGrpSpPr/>
          <p:nvPr/>
        </p:nvGrpSpPr>
        <p:grpSpPr>
          <a:xfrm>
            <a:off x="16561110" y="8141449"/>
            <a:ext cx="1097140" cy="1097141"/>
            <a:chOff x="6919198" y="3792689"/>
            <a:chExt cx="624364" cy="624364"/>
          </a:xfrm>
        </p:grpSpPr>
        <p:sp>
          <p:nvSpPr>
            <p:cNvPr id="48" name="椭圆 23">
              <a:extLst>
                <a:ext uri="{FF2B5EF4-FFF2-40B4-BE49-F238E27FC236}">
                  <a16:creationId xmlns:a16="http://schemas.microsoft.com/office/drawing/2014/main" id="{F82AE314-5610-0478-3532-419D3AF4ED7D}"/>
                </a:ext>
              </a:extLst>
            </p:cNvPr>
            <p:cNvSpPr/>
            <p:nvPr/>
          </p:nvSpPr>
          <p:spPr>
            <a:xfrm>
              <a:off x="6919198" y="3792689"/>
              <a:ext cx="624364" cy="624364"/>
            </a:xfrm>
            <a:prstGeom prst="ellipse">
              <a:avLst/>
            </a:prstGeom>
            <a:noFill/>
            <a:ln w="19050">
              <a:solidFill>
                <a:srgbClr val="409A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accent5"/>
                </a:solidFill>
              </a:endParaRPr>
            </a:p>
          </p:txBody>
        </p:sp>
        <p:sp>
          <p:nvSpPr>
            <p:cNvPr id="49" name="矩形 24">
              <a:extLst>
                <a:ext uri="{FF2B5EF4-FFF2-40B4-BE49-F238E27FC236}">
                  <a16:creationId xmlns:a16="http://schemas.microsoft.com/office/drawing/2014/main" id="{B5AF1782-9667-24C2-0BEE-79B04F34AAE3}"/>
                </a:ext>
              </a:extLst>
            </p:cNvPr>
            <p:cNvSpPr/>
            <p:nvPr/>
          </p:nvSpPr>
          <p:spPr>
            <a:xfrm>
              <a:off x="7042023" y="3911061"/>
              <a:ext cx="397008" cy="367816"/>
            </a:xfrm>
            <a:prstGeom prst="rect">
              <a:avLst/>
            </a:prstGeom>
          </p:spPr>
          <p:txBody>
            <a:bodyPr wrap="none">
              <a:spAutoFit/>
            </a:bodyPr>
            <a:lstStyle/>
            <a:p>
              <a:pPr algn="ctr"/>
              <a:r>
                <a:rPr lang="en-US" altLang="zh-CN" sz="3600" b="1" dirty="0">
                  <a:solidFill>
                    <a:srgbClr val="409AD8"/>
                  </a:solidFill>
                  <a:latin typeface="Arial" charset="0"/>
                  <a:ea typeface="Arial" charset="0"/>
                  <a:cs typeface="Arial" charset="0"/>
                </a:rPr>
                <a:t>02</a:t>
              </a:r>
              <a:endParaRPr lang="zh-CN" altLang="en-US" sz="4000" b="1" dirty="0">
                <a:solidFill>
                  <a:srgbClr val="409AD8"/>
                </a:solidFill>
                <a:latin typeface="Arial" charset="0"/>
                <a:ea typeface="Arial" charset="0"/>
                <a:cs typeface="Arial" charset="0"/>
              </a:endParaRPr>
            </a:p>
          </p:txBody>
        </p:sp>
      </p:grpSp>
      <p:grpSp>
        <p:nvGrpSpPr>
          <p:cNvPr id="50" name="组合 42">
            <a:extLst>
              <a:ext uri="{FF2B5EF4-FFF2-40B4-BE49-F238E27FC236}">
                <a16:creationId xmlns:a16="http://schemas.microsoft.com/office/drawing/2014/main" id="{B483D8E9-EB9E-B2B9-2CEA-3D427D149780}"/>
              </a:ext>
            </a:extLst>
          </p:cNvPr>
          <p:cNvGrpSpPr/>
          <p:nvPr/>
        </p:nvGrpSpPr>
        <p:grpSpPr>
          <a:xfrm>
            <a:off x="16561110" y="10333374"/>
            <a:ext cx="1097140" cy="1097139"/>
            <a:chOff x="6919198" y="4021994"/>
            <a:chExt cx="624364" cy="624363"/>
          </a:xfrm>
        </p:grpSpPr>
        <p:sp>
          <p:nvSpPr>
            <p:cNvPr id="51" name="椭圆 21">
              <a:extLst>
                <a:ext uri="{FF2B5EF4-FFF2-40B4-BE49-F238E27FC236}">
                  <a16:creationId xmlns:a16="http://schemas.microsoft.com/office/drawing/2014/main" id="{1F458A4B-ADF1-04DF-8C4E-ABB576C4BD32}"/>
                </a:ext>
              </a:extLst>
            </p:cNvPr>
            <p:cNvSpPr/>
            <p:nvPr/>
          </p:nvSpPr>
          <p:spPr>
            <a:xfrm>
              <a:off x="6919198" y="4021994"/>
              <a:ext cx="624364" cy="624363"/>
            </a:xfrm>
            <a:prstGeom prst="ellipse">
              <a:avLst/>
            </a:prstGeom>
            <a:noFill/>
            <a:ln w="19050">
              <a:solidFill>
                <a:srgbClr val="409A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accent5"/>
                </a:solidFill>
              </a:endParaRPr>
            </a:p>
          </p:txBody>
        </p:sp>
        <p:sp>
          <p:nvSpPr>
            <p:cNvPr id="52" name="矩形 22">
              <a:extLst>
                <a:ext uri="{FF2B5EF4-FFF2-40B4-BE49-F238E27FC236}">
                  <a16:creationId xmlns:a16="http://schemas.microsoft.com/office/drawing/2014/main" id="{0358BEF2-34C8-8D75-0BF9-5248AC3851E5}"/>
                </a:ext>
              </a:extLst>
            </p:cNvPr>
            <p:cNvSpPr/>
            <p:nvPr/>
          </p:nvSpPr>
          <p:spPr>
            <a:xfrm>
              <a:off x="7032878" y="4123994"/>
              <a:ext cx="397008" cy="367816"/>
            </a:xfrm>
            <a:prstGeom prst="rect">
              <a:avLst/>
            </a:prstGeom>
          </p:spPr>
          <p:txBody>
            <a:bodyPr wrap="none">
              <a:spAutoFit/>
            </a:bodyPr>
            <a:lstStyle/>
            <a:p>
              <a:pPr algn="ctr"/>
              <a:r>
                <a:rPr lang="en-US" altLang="zh-CN" sz="3600" b="1" dirty="0">
                  <a:solidFill>
                    <a:srgbClr val="409AD8"/>
                  </a:solidFill>
                  <a:latin typeface="Arial" charset="0"/>
                  <a:ea typeface="Arial" charset="0"/>
                  <a:cs typeface="Arial" charset="0"/>
                </a:rPr>
                <a:t>03</a:t>
              </a:r>
              <a:endParaRPr lang="zh-CN" altLang="en-US" sz="4000" b="1" dirty="0">
                <a:solidFill>
                  <a:srgbClr val="409AD8"/>
                </a:solidFill>
                <a:latin typeface="Arial" charset="0"/>
                <a:ea typeface="Arial" charset="0"/>
                <a:cs typeface="Arial" charset="0"/>
              </a:endParaRPr>
            </a:p>
          </p:txBody>
        </p:sp>
      </p:grpSp>
      <p:sp>
        <p:nvSpPr>
          <p:cNvPr id="53" name="矩形 259">
            <a:extLst>
              <a:ext uri="{FF2B5EF4-FFF2-40B4-BE49-F238E27FC236}">
                <a16:creationId xmlns:a16="http://schemas.microsoft.com/office/drawing/2014/main" id="{4BB4D471-E875-4E78-5628-AC67EC025C91}"/>
              </a:ext>
            </a:extLst>
          </p:cNvPr>
          <p:cNvSpPr>
            <a:spLocks noChangeArrowheads="1"/>
          </p:cNvSpPr>
          <p:nvPr/>
        </p:nvSpPr>
        <p:spPr bwMode="auto">
          <a:xfrm>
            <a:off x="17911706" y="10186785"/>
            <a:ext cx="5779580"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ct val="20000"/>
              </a:spcBef>
              <a:buFont typeface="Arial" panose="020B0604020202020204" pitchFamily="34" charset="0"/>
              <a:buNone/>
            </a:pPr>
            <a:r>
              <a:rPr lang="zh-CN" altLang="en-US" sz="3200" dirty="0">
                <a:latin typeface="微软雅黑" panose="020B0503020204020204" pitchFamily="34" charset="-122"/>
                <a:ea typeface="微软雅黑" panose="020B0503020204020204" pitchFamily="34" charset="-122"/>
                <a:cs typeface="Arial" panose="020B0604020202020204" pitchFamily="34" charset="0"/>
                <a:sym typeface="+mn-ea"/>
              </a:rPr>
              <a:t>和文档系统以及</a:t>
            </a:r>
            <a:r>
              <a:rPr lang="en-US" altLang="zh-CN" sz="3200" dirty="0">
                <a:latin typeface="微软雅黑" panose="020B0503020204020204" pitchFamily="34" charset="-122"/>
                <a:ea typeface="微软雅黑" panose="020B0503020204020204" pitchFamily="34" charset="-122"/>
                <a:cs typeface="Arial" panose="020B0604020202020204" pitchFamily="34" charset="0"/>
                <a:sym typeface="+mn-ea"/>
              </a:rPr>
              <a:t>CI/CD</a:t>
            </a:r>
            <a:r>
              <a:rPr lang="zh-CN" altLang="en-US" sz="3200" dirty="0">
                <a:latin typeface="微软雅黑" panose="020B0503020204020204" pitchFamily="34" charset="-122"/>
                <a:ea typeface="微软雅黑" panose="020B0503020204020204" pitchFamily="34" charset="-122"/>
                <a:cs typeface="Arial" panose="020B0604020202020204" pitchFamily="34" charset="0"/>
                <a:sym typeface="+mn-ea"/>
              </a:rPr>
              <a:t>工具的良好集成</a:t>
            </a:r>
          </a:p>
        </p:txBody>
      </p:sp>
      <p:sp>
        <p:nvSpPr>
          <p:cNvPr id="54" name="矩形 259">
            <a:extLst>
              <a:ext uri="{FF2B5EF4-FFF2-40B4-BE49-F238E27FC236}">
                <a16:creationId xmlns:a16="http://schemas.microsoft.com/office/drawing/2014/main" id="{A0C706C0-749D-826D-C472-4DB4D1E93704}"/>
              </a:ext>
            </a:extLst>
          </p:cNvPr>
          <p:cNvSpPr>
            <a:spLocks noChangeArrowheads="1"/>
          </p:cNvSpPr>
          <p:nvPr/>
        </p:nvSpPr>
        <p:spPr bwMode="auto">
          <a:xfrm>
            <a:off x="17911706" y="8364193"/>
            <a:ext cx="5779580" cy="65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spcBef>
                <a:spcPct val="20000"/>
              </a:spcBef>
              <a:buFont typeface="Arial" panose="020B0604020202020204" pitchFamily="34" charset="0"/>
              <a:buNone/>
            </a:pPr>
            <a:r>
              <a:rPr lang="zh-CN" altLang="en-US" sz="3200" dirty="0">
                <a:latin typeface="微软雅黑" panose="020B0503020204020204" pitchFamily="34" charset="-122"/>
                <a:ea typeface="微软雅黑" panose="020B0503020204020204" pitchFamily="34" charset="-122"/>
                <a:cs typeface="Arial" panose="020B0604020202020204" pitchFamily="34" charset="0"/>
              </a:rPr>
              <a:t>完整的断言系统</a:t>
            </a:r>
            <a:endParaRPr lang="en-US" altLang="ja-JP" sz="3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TextBox 54">
            <a:extLst>
              <a:ext uri="{FF2B5EF4-FFF2-40B4-BE49-F238E27FC236}">
                <a16:creationId xmlns:a16="http://schemas.microsoft.com/office/drawing/2014/main" id="{717B6163-4E35-5BF8-1583-EA97E74F5FE4}"/>
              </a:ext>
            </a:extLst>
          </p:cNvPr>
          <p:cNvSpPr txBox="1"/>
          <p:nvPr/>
        </p:nvSpPr>
        <p:spPr>
          <a:xfrm>
            <a:off x="2902852" y="4167425"/>
            <a:ext cx="5322570" cy="707886"/>
          </a:xfrm>
          <a:prstGeom prst="rect">
            <a:avLst/>
          </a:prstGeom>
          <a:noFill/>
        </p:spPr>
        <p:txBody>
          <a:bodyPr wrap="square" rtlCol="0">
            <a:spAutoFit/>
          </a:bodyPr>
          <a:lstStyle/>
          <a:p>
            <a:r>
              <a:rPr lang="zh-CN" altLang="en-US" sz="4000" b="1" dirty="0">
                <a:solidFill>
                  <a:srgbClr val="424651"/>
                </a:solidFill>
                <a:latin typeface="微软雅黑" panose="020B0503020204020204" pitchFamily="34" charset="-122"/>
                <a:ea typeface="微软雅黑" panose="020B0503020204020204" pitchFamily="34" charset="-122"/>
              </a:rPr>
              <a:t>异步协程</a:t>
            </a:r>
          </a:p>
        </p:txBody>
      </p:sp>
      <p:sp>
        <p:nvSpPr>
          <p:cNvPr id="56" name="TextBox 55">
            <a:extLst>
              <a:ext uri="{FF2B5EF4-FFF2-40B4-BE49-F238E27FC236}">
                <a16:creationId xmlns:a16="http://schemas.microsoft.com/office/drawing/2014/main" id="{7CA2B791-6D83-14D0-30A2-07343E0A8465}"/>
              </a:ext>
            </a:extLst>
          </p:cNvPr>
          <p:cNvSpPr txBox="1"/>
          <p:nvPr/>
        </p:nvSpPr>
        <p:spPr>
          <a:xfrm>
            <a:off x="10905503" y="4131114"/>
            <a:ext cx="5322570" cy="707886"/>
          </a:xfrm>
          <a:prstGeom prst="rect">
            <a:avLst/>
          </a:prstGeom>
          <a:noFill/>
        </p:spPr>
        <p:txBody>
          <a:bodyPr wrap="square" rtlCol="0">
            <a:spAutoFit/>
          </a:bodyPr>
          <a:lstStyle/>
          <a:p>
            <a:r>
              <a:rPr lang="zh-CN" altLang="en-US" sz="4000" b="1" dirty="0">
                <a:solidFill>
                  <a:srgbClr val="424651"/>
                </a:solidFill>
                <a:latin typeface="微软雅黑" panose="020B0503020204020204" pitchFamily="34" charset="-122"/>
                <a:ea typeface="微软雅黑" panose="020B0503020204020204" pitchFamily="34" charset="-122"/>
              </a:rPr>
              <a:t>零成本抽象</a:t>
            </a:r>
          </a:p>
        </p:txBody>
      </p:sp>
      <p:sp>
        <p:nvSpPr>
          <p:cNvPr id="57" name="TextBox 56">
            <a:extLst>
              <a:ext uri="{FF2B5EF4-FFF2-40B4-BE49-F238E27FC236}">
                <a16:creationId xmlns:a16="http://schemas.microsoft.com/office/drawing/2014/main" id="{4F36A2D3-5D98-92DD-F841-5CBC37D795A4}"/>
              </a:ext>
            </a:extLst>
          </p:cNvPr>
          <p:cNvSpPr txBox="1"/>
          <p:nvPr/>
        </p:nvSpPr>
        <p:spPr>
          <a:xfrm>
            <a:off x="18518026" y="4134058"/>
            <a:ext cx="5322570" cy="707886"/>
          </a:xfrm>
          <a:prstGeom prst="rect">
            <a:avLst/>
          </a:prstGeom>
          <a:noFill/>
        </p:spPr>
        <p:txBody>
          <a:bodyPr wrap="square" rtlCol="0">
            <a:spAutoFit/>
          </a:bodyPr>
          <a:lstStyle/>
          <a:p>
            <a:r>
              <a:rPr lang="zh-CN" altLang="en-US" sz="4000" b="1" dirty="0">
                <a:solidFill>
                  <a:srgbClr val="424651"/>
                </a:solidFill>
                <a:latin typeface="微软雅黑" panose="020B0503020204020204" pitchFamily="34" charset="-122"/>
                <a:ea typeface="微软雅黑" panose="020B0503020204020204" pitchFamily="34" charset="-122"/>
              </a:rPr>
              <a:t>强大的测试框架</a:t>
            </a:r>
          </a:p>
        </p:txBody>
      </p:sp>
    </p:spTree>
    <p:extLst>
      <p:ext uri="{BB962C8B-B14F-4D97-AF65-F5344CB8AC3E}">
        <p14:creationId xmlns:p14="http://schemas.microsoft.com/office/powerpoint/2010/main" val="2353859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a:t>REPL</a:t>
            </a:r>
            <a:r>
              <a:rPr lang="zh-CN" altLang="en-US"/>
              <a:t>命令行客户端</a:t>
            </a:r>
          </a:p>
        </p:txBody>
      </p:sp>
      <p:pic>
        <p:nvPicPr>
          <p:cNvPr id="5" name="图片 4"/>
          <p:cNvPicPr>
            <a:picLocks noChangeAspect="1"/>
          </p:cNvPicPr>
          <p:nvPr/>
        </p:nvPicPr>
        <p:blipFill>
          <a:blip r:embed="rId2"/>
          <a:stretch>
            <a:fillRect/>
          </a:stretch>
        </p:blipFill>
        <p:spPr>
          <a:xfrm>
            <a:off x="4875530" y="2305050"/>
            <a:ext cx="14477365" cy="104851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t>WebUI</a:t>
            </a:r>
          </a:p>
        </p:txBody>
      </p:sp>
      <p:sp>
        <p:nvSpPr>
          <p:cNvPr id="17" name="标题 1"/>
          <p:cNvSpPr>
            <a:spLocks noGrp="1"/>
          </p:cNvSpPr>
          <p:nvPr/>
        </p:nvSpPr>
        <p:spPr>
          <a:xfrm>
            <a:off x="840105" y="1899920"/>
            <a:ext cx="21791295" cy="1118235"/>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4400" b="1" i="0" kern="1200" smtClean="0">
                <a:solidFill>
                  <a:srgbClr val="206AE9"/>
                </a:solidFill>
                <a:latin typeface="Microsoft YaHei UI" panose="020B0503020204020204" pitchFamily="34" charset="-122"/>
                <a:ea typeface="Microsoft YaHei UI" panose="020B0503020204020204" pitchFamily="34" charset="-122"/>
                <a:cs typeface="+mj-cs"/>
              </a:defRPr>
            </a:lvl1pPr>
          </a:lstStyle>
          <a:p>
            <a:r>
              <a:rPr lang="zh-CN" altLang="en-US" sz="4000">
                <a:sym typeface="+mn-ea"/>
              </a:rPr>
              <a:t>面向分析师，提供图模型定义、数据管理、图查询分析、服务状态监控、用户管理能力</a:t>
            </a:r>
            <a:endParaRPr lang="zh-CN" altLang="en-US" sz="4000"/>
          </a:p>
        </p:txBody>
      </p:sp>
      <p:pic>
        <p:nvPicPr>
          <p:cNvPr id="4" name="图片 3"/>
          <p:cNvPicPr>
            <a:picLocks noChangeAspect="1"/>
          </p:cNvPicPr>
          <p:nvPr/>
        </p:nvPicPr>
        <p:blipFill>
          <a:blip r:embed="rId3"/>
          <a:stretch>
            <a:fillRect/>
          </a:stretch>
        </p:blipFill>
        <p:spPr>
          <a:xfrm>
            <a:off x="7431405" y="3018155"/>
            <a:ext cx="16243935" cy="10160635"/>
          </a:xfrm>
          <a:prstGeom prst="rect">
            <a:avLst/>
          </a:prstGeom>
        </p:spPr>
      </p:pic>
      <p:sp>
        <p:nvSpPr>
          <p:cNvPr id="75" name="Rounded Rectangle 74"/>
          <p:cNvSpPr/>
          <p:nvPr/>
        </p:nvSpPr>
        <p:spPr>
          <a:xfrm>
            <a:off x="840105" y="3741420"/>
            <a:ext cx="6014720" cy="8713470"/>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37"/>
          <p:cNvSpPr txBox="1"/>
          <p:nvPr/>
        </p:nvSpPr>
        <p:spPr>
          <a:xfrm>
            <a:off x="1370965" y="5302885"/>
            <a:ext cx="5098415" cy="6739255"/>
          </a:xfrm>
          <a:prstGeom prst="rect">
            <a:avLst/>
          </a:prstGeom>
          <a:noFill/>
        </p:spPr>
        <p:txBody>
          <a:bodyPr wrap="square" rtlCol="0">
            <a:spAutoFit/>
          </a:bodyPr>
          <a:lstStyle/>
          <a:p>
            <a:pPr>
              <a:lnSpc>
                <a:spcPct val="150000"/>
              </a:lnSpc>
            </a:pPr>
            <a:r>
              <a:rPr lang="zh-CN" altLang="en-US" sz="3200" dirty="0">
                <a:solidFill>
                  <a:srgbClr val="777F93"/>
                </a:solidFill>
                <a:latin typeface="微软雅黑" panose="020B0503020204020204" pitchFamily="34" charset="-122"/>
                <a:ea typeface="微软雅黑" panose="020B0503020204020204" pitchFamily="34" charset="-122"/>
                <a:sym typeface="+mn-ea"/>
              </a:rPr>
              <a:t>免代码，可视化定义实体、边，设计图模型。</a:t>
            </a:r>
          </a:p>
          <a:p>
            <a:pPr>
              <a:lnSpc>
                <a:spcPct val="150000"/>
              </a:lnSpc>
            </a:pPr>
            <a:r>
              <a:rPr lang="zh-CN" altLang="en-US" sz="3200" dirty="0">
                <a:solidFill>
                  <a:srgbClr val="777F93"/>
                </a:solidFill>
                <a:latin typeface="微软雅黑" panose="020B0503020204020204" pitchFamily="34" charset="-122"/>
                <a:ea typeface="微软雅黑" panose="020B0503020204020204" pitchFamily="34" charset="-122"/>
                <a:sym typeface="+mn-ea"/>
              </a:rPr>
              <a:t>【亮点】</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支持模型导入导出</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拖拽式关系构建</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丰富的样式配置</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实时图结构预览</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用户授权管理</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中文及显示别名支持</a:t>
            </a:r>
          </a:p>
        </p:txBody>
      </p:sp>
      <p:sp>
        <p:nvSpPr>
          <p:cNvPr id="74" name="TextBox 73"/>
          <p:cNvSpPr txBox="1"/>
          <p:nvPr/>
        </p:nvSpPr>
        <p:spPr>
          <a:xfrm>
            <a:off x="1370842" y="4428154"/>
            <a:ext cx="7443381" cy="645160"/>
          </a:xfrm>
          <a:prstGeom prst="rect">
            <a:avLst/>
          </a:prstGeom>
          <a:noFill/>
        </p:spPr>
        <p:txBody>
          <a:bodyPr wrap="square" rtlCol="0">
            <a:spAutoFit/>
          </a:bodyPr>
          <a:lstStyle/>
          <a:p>
            <a:r>
              <a:rPr lang="zh-CN" altLang="en-US" sz="3600" b="1" dirty="0">
                <a:solidFill>
                  <a:srgbClr val="424651"/>
                </a:solidFill>
                <a:latin typeface="微软雅黑" panose="020B0503020204020204" pitchFamily="34" charset="-122"/>
                <a:ea typeface="微软雅黑" panose="020B0503020204020204" pitchFamily="34" charset="-122"/>
              </a:rPr>
              <a:t>图模型设计</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ltLang="zh-CN"/>
              <a:t>WebUI</a:t>
            </a:r>
            <a:r>
              <a:rPr lang="zh-CN" altLang="en-US"/>
              <a:t>——</a:t>
            </a:r>
            <a:r>
              <a:rPr lang="zh-CN" altLang="en-US">
                <a:sym typeface="+mn-ea"/>
              </a:rPr>
              <a:t>可视化图探索分析</a:t>
            </a:r>
            <a:endParaRPr lang="zh-CN" altLang="en-US"/>
          </a:p>
        </p:txBody>
      </p:sp>
      <p:sp>
        <p:nvSpPr>
          <p:cNvPr id="17" name="标题 1"/>
          <p:cNvSpPr>
            <a:spLocks noGrp="1"/>
          </p:cNvSpPr>
          <p:nvPr/>
        </p:nvSpPr>
        <p:spPr>
          <a:xfrm>
            <a:off x="840105" y="2002155"/>
            <a:ext cx="21791295" cy="1118235"/>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4400" b="1" i="0" kern="1200" smtClean="0">
                <a:solidFill>
                  <a:srgbClr val="206AE9"/>
                </a:solidFill>
                <a:latin typeface="Microsoft YaHei UI" panose="020B0503020204020204" pitchFamily="34" charset="-122"/>
                <a:ea typeface="Microsoft YaHei UI" panose="020B0503020204020204" pitchFamily="34" charset="-122"/>
                <a:cs typeface="+mj-cs"/>
              </a:defRPr>
            </a:lvl1pPr>
          </a:lstStyle>
          <a:p>
            <a:endParaRPr lang="zh-CN" altLang="en-US" sz="4000">
              <a:sym typeface="+mn-ea"/>
            </a:endParaRPr>
          </a:p>
        </p:txBody>
      </p:sp>
      <p:sp>
        <p:nvSpPr>
          <p:cNvPr id="75" name="Rounded Rectangle 74"/>
          <p:cNvSpPr/>
          <p:nvPr/>
        </p:nvSpPr>
        <p:spPr>
          <a:xfrm>
            <a:off x="778510" y="2433955"/>
            <a:ext cx="6014720" cy="10202545"/>
          </a:xfrm>
          <a:prstGeom prst="roundRect">
            <a:avLst>
              <a:gd name="adj" fmla="val 4771"/>
            </a:avLst>
          </a:prstGeom>
          <a:solidFill>
            <a:schemeClr val="bg1"/>
          </a:solidFill>
          <a:ln>
            <a:noFill/>
          </a:ln>
          <a:effectLst>
            <a:outerShdw blurRad="304800" dist="1016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37"/>
          <p:cNvSpPr txBox="1"/>
          <p:nvPr/>
        </p:nvSpPr>
        <p:spPr>
          <a:xfrm>
            <a:off x="1309370" y="3995420"/>
            <a:ext cx="5260340" cy="8216900"/>
          </a:xfrm>
          <a:prstGeom prst="rect">
            <a:avLst/>
          </a:prstGeom>
          <a:noFill/>
        </p:spPr>
        <p:txBody>
          <a:bodyPr wrap="square" rtlCol="0">
            <a:spAutoFit/>
          </a:bodyPr>
          <a:lstStyle/>
          <a:p>
            <a:pPr>
              <a:lnSpc>
                <a:spcPct val="150000"/>
              </a:lnSpc>
            </a:pPr>
            <a:r>
              <a:rPr lang="zh-CN" altLang="en-US" sz="3200" dirty="0">
                <a:solidFill>
                  <a:srgbClr val="777F93"/>
                </a:solidFill>
                <a:latin typeface="微软雅黑" panose="020B0503020204020204" pitchFamily="34" charset="-122"/>
                <a:ea typeface="微软雅黑" panose="020B0503020204020204" pitchFamily="34" charset="-122"/>
                <a:sym typeface="+mn-ea"/>
              </a:rPr>
              <a:t>【亮点】</a:t>
            </a:r>
          </a:p>
          <a:p>
            <a:pPr marL="457200" indent="-457200">
              <a:lnSpc>
                <a:spcPct val="150000"/>
              </a:lnSpc>
              <a:buFont typeface="Arial" panose="020B0604020202090204" pitchFamily="34" charset="0"/>
              <a:buChar char="•"/>
            </a:pPr>
            <a:r>
              <a:rPr lang="en-US" altLang="zh-CN" sz="3200" dirty="0">
                <a:solidFill>
                  <a:srgbClr val="777F93"/>
                </a:solidFill>
                <a:latin typeface="微软雅黑" panose="020B0503020204020204" pitchFamily="34" charset="-122"/>
                <a:ea typeface="微软雅黑" panose="020B0503020204020204" pitchFamily="34" charset="-122"/>
                <a:sym typeface="+mn-ea"/>
              </a:rPr>
              <a:t>K</a:t>
            </a:r>
            <a:r>
              <a:rPr lang="zh-CN" altLang="en-US" sz="3200" dirty="0">
                <a:solidFill>
                  <a:srgbClr val="777F93"/>
                </a:solidFill>
                <a:latin typeface="微软雅黑" panose="020B0503020204020204" pitchFamily="34" charset="-122"/>
                <a:ea typeface="微软雅黑" panose="020B0503020204020204" pitchFamily="34" charset="-122"/>
                <a:sym typeface="+mn-ea"/>
              </a:rPr>
              <a:t>步邻居查询、属性过滤</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最短路径、全路径分析</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按实体、边类型匹配查询</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子图识别、环路识别等在线图挖掘分析</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实体、边可视化统计分析</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树、层次、分组等多种布局方式</a:t>
            </a:r>
          </a:p>
          <a:p>
            <a:pPr marL="457200" indent="-457200">
              <a:lnSpc>
                <a:spcPct val="150000"/>
              </a:lnSpc>
              <a:buFont typeface="Arial" panose="020B0604020202090204" pitchFamily="34" charset="0"/>
              <a:buChar char="•"/>
            </a:pPr>
            <a:r>
              <a:rPr lang="zh-CN" altLang="en-US" sz="3200" dirty="0">
                <a:solidFill>
                  <a:srgbClr val="777F93"/>
                </a:solidFill>
                <a:latin typeface="微软雅黑" panose="020B0503020204020204" pitchFamily="34" charset="-122"/>
                <a:ea typeface="微软雅黑" panose="020B0503020204020204" pitchFamily="34" charset="-122"/>
                <a:sym typeface="+mn-ea"/>
              </a:rPr>
              <a:t>基于</a:t>
            </a:r>
            <a:r>
              <a:rPr lang="en-US" altLang="zh-CN" sz="3200" dirty="0">
                <a:solidFill>
                  <a:srgbClr val="777F93"/>
                </a:solidFill>
                <a:latin typeface="微软雅黑" panose="020B0503020204020204" pitchFamily="34" charset="-122"/>
                <a:ea typeface="微软雅黑" panose="020B0503020204020204" pitchFamily="34" charset="-122"/>
                <a:sym typeface="+mn-ea"/>
              </a:rPr>
              <a:t>D3</a:t>
            </a:r>
            <a:r>
              <a:rPr lang="zh-CN" altLang="en-US" sz="3200" dirty="0">
                <a:solidFill>
                  <a:srgbClr val="777F93"/>
                </a:solidFill>
                <a:latin typeface="微软雅黑" panose="020B0503020204020204" pitchFamily="34" charset="-122"/>
                <a:ea typeface="微软雅黑" panose="020B0503020204020204" pitchFamily="34" charset="-122"/>
                <a:sym typeface="+mn-ea"/>
              </a:rPr>
              <a:t>自研的万级别实体展现</a:t>
            </a:r>
          </a:p>
        </p:txBody>
      </p:sp>
      <p:sp>
        <p:nvSpPr>
          <p:cNvPr id="74" name="TextBox 73"/>
          <p:cNvSpPr txBox="1"/>
          <p:nvPr/>
        </p:nvSpPr>
        <p:spPr>
          <a:xfrm>
            <a:off x="1309370" y="3120390"/>
            <a:ext cx="5260340" cy="645160"/>
          </a:xfrm>
          <a:prstGeom prst="rect">
            <a:avLst/>
          </a:prstGeom>
          <a:noFill/>
        </p:spPr>
        <p:txBody>
          <a:bodyPr wrap="square" rtlCol="0">
            <a:spAutoFit/>
          </a:bodyPr>
          <a:lstStyle/>
          <a:p>
            <a:r>
              <a:rPr lang="zh-CN" altLang="en-US" sz="3600" b="1" dirty="0">
                <a:solidFill>
                  <a:srgbClr val="424651"/>
                </a:solidFill>
                <a:latin typeface="微软雅黑" panose="020B0503020204020204" pitchFamily="34" charset="-122"/>
                <a:ea typeface="微软雅黑" panose="020B0503020204020204" pitchFamily="34" charset="-122"/>
              </a:rPr>
              <a:t>可视化图探索分析</a:t>
            </a:r>
          </a:p>
        </p:txBody>
      </p:sp>
      <p:pic>
        <p:nvPicPr>
          <p:cNvPr id="3" name="图片 2"/>
          <p:cNvPicPr>
            <a:picLocks noChangeAspect="1"/>
          </p:cNvPicPr>
          <p:nvPr/>
        </p:nvPicPr>
        <p:blipFill>
          <a:blip r:embed="rId3"/>
          <a:stretch>
            <a:fillRect/>
          </a:stretch>
        </p:blipFill>
        <p:spPr>
          <a:xfrm>
            <a:off x="7223760" y="2489200"/>
            <a:ext cx="16243935" cy="101479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194947" y="5412053"/>
            <a:ext cx="10194811" cy="1106805"/>
            <a:chOff x="10837331" y="2710392"/>
            <a:chExt cx="10194811" cy="1106805"/>
          </a:xfrm>
        </p:grpSpPr>
        <p:sp>
          <p:nvSpPr>
            <p:cNvPr id="8" name="TextBox 7"/>
            <p:cNvSpPr txBox="1"/>
            <p:nvPr/>
          </p:nvSpPr>
          <p:spPr>
            <a:xfrm>
              <a:off x="12342802" y="2710392"/>
              <a:ext cx="8689340" cy="1106805"/>
            </a:xfrm>
            <a:prstGeom prst="rect">
              <a:avLst/>
            </a:prstGeom>
            <a:noFill/>
          </p:spPr>
          <p:txBody>
            <a:bodyPr wrap="none" rtlCol="0">
              <a:spAutoFit/>
            </a:bodyPr>
            <a:lstStyle/>
            <a:p>
              <a:r>
                <a:rPr lang="en-US" altLang="zh-CN" sz="6600" b="1" dirty="0">
                  <a:solidFill>
                    <a:srgbClr val="8790A6"/>
                  </a:solidFill>
                  <a:latin typeface="Microsoft YaHei UI" panose="020B0503020204020204" pitchFamily="34" charset="-122"/>
                  <a:ea typeface="Microsoft YaHei UI" panose="020B0503020204020204" pitchFamily="34" charset="-122"/>
                </a:rPr>
                <a:t>AtlasGraph</a:t>
              </a:r>
              <a:r>
                <a:rPr lang="zh-CN" altLang="en-US" sz="6600" b="1" dirty="0">
                  <a:solidFill>
                    <a:srgbClr val="8790A6"/>
                  </a:solidFill>
                  <a:latin typeface="Microsoft YaHei UI" panose="020B0503020204020204" pitchFamily="34" charset="-122"/>
                  <a:ea typeface="Microsoft YaHei UI" panose="020B0503020204020204" pitchFamily="34" charset="-122"/>
                </a:rPr>
                <a:t>架构及实现</a:t>
              </a:r>
            </a:p>
          </p:txBody>
        </p:sp>
        <p:pic>
          <p:nvPicPr>
            <p:cNvPr id="3" name="Picture 2"/>
            <p:cNvPicPr>
              <a:picLocks noChangeAspect="1"/>
            </p:cNvPicPr>
            <p:nvPr/>
          </p:nvPicPr>
          <p:blipFill>
            <a:blip r:embed="rId3"/>
            <a:stretch>
              <a:fillRect/>
            </a:stretch>
          </p:blipFill>
          <p:spPr>
            <a:xfrm>
              <a:off x="10837331" y="3067538"/>
              <a:ext cx="1016000" cy="368300"/>
            </a:xfrm>
            <a:prstGeom prst="rect">
              <a:avLst/>
            </a:prstGeom>
          </p:spPr>
        </p:pic>
      </p:grpSp>
      <p:grpSp>
        <p:nvGrpSpPr>
          <p:cNvPr id="2" name="Group 5"/>
          <p:cNvGrpSpPr/>
          <p:nvPr/>
        </p:nvGrpSpPr>
        <p:grpSpPr>
          <a:xfrm>
            <a:off x="11194947" y="3471493"/>
            <a:ext cx="5885701" cy="1106805"/>
            <a:chOff x="10837331" y="2710392"/>
            <a:chExt cx="5885701" cy="1106805"/>
          </a:xfrm>
        </p:grpSpPr>
        <p:sp>
          <p:nvSpPr>
            <p:cNvPr id="4" name="TextBox 7"/>
            <p:cNvSpPr txBox="1"/>
            <p:nvPr/>
          </p:nvSpPr>
          <p:spPr>
            <a:xfrm>
              <a:off x="12342802" y="2710392"/>
              <a:ext cx="4380230" cy="1106805"/>
            </a:xfrm>
            <a:prstGeom prst="rect">
              <a:avLst/>
            </a:prstGeom>
            <a:noFill/>
          </p:spPr>
          <p:txBody>
            <a:bodyPr wrap="none" rtlCol="0">
              <a:spAutoFit/>
            </a:bodyPr>
            <a:lstStyle/>
            <a:p>
              <a:r>
                <a:rPr lang="zh-CN" altLang="en-US" sz="6600" b="1" dirty="0">
                  <a:solidFill>
                    <a:srgbClr val="206AE9"/>
                  </a:solidFill>
                  <a:latin typeface="Microsoft YaHei UI" panose="020B0503020204020204" pitchFamily="34" charset="-122"/>
                  <a:ea typeface="Microsoft YaHei UI" panose="020B0503020204020204" pitchFamily="34" charset="-122"/>
                </a:rPr>
                <a:t>图技术简介</a:t>
              </a:r>
            </a:p>
          </p:txBody>
        </p:sp>
        <p:pic>
          <p:nvPicPr>
            <p:cNvPr id="10" name="Picture 2"/>
            <p:cNvPicPr>
              <a:picLocks noChangeAspect="1"/>
            </p:cNvPicPr>
            <p:nvPr/>
          </p:nvPicPr>
          <p:blipFill>
            <a:blip r:embed="rId3"/>
            <a:stretch>
              <a:fillRect/>
            </a:stretch>
          </p:blipFill>
          <p:spPr>
            <a:xfrm>
              <a:off x="10837331" y="3067538"/>
              <a:ext cx="1016000" cy="368300"/>
            </a:xfrm>
            <a:prstGeom prst="rect">
              <a:avLst/>
            </a:prstGeom>
          </p:spPr>
        </p:pic>
      </p:grpSp>
      <p:grpSp>
        <p:nvGrpSpPr>
          <p:cNvPr id="11" name="Group 8"/>
          <p:cNvGrpSpPr/>
          <p:nvPr/>
        </p:nvGrpSpPr>
        <p:grpSpPr>
          <a:xfrm>
            <a:off x="11194947" y="7537715"/>
            <a:ext cx="5308115" cy="1107996"/>
            <a:chOff x="10837331" y="8587499"/>
            <a:chExt cx="5308115" cy="1107996"/>
          </a:xfrm>
        </p:grpSpPr>
        <p:pic>
          <p:nvPicPr>
            <p:cNvPr id="12" name="Picture 19"/>
            <p:cNvPicPr>
              <a:picLocks noChangeAspect="1"/>
            </p:cNvPicPr>
            <p:nvPr/>
          </p:nvPicPr>
          <p:blipFill>
            <a:blip r:embed="rId3"/>
            <a:stretch>
              <a:fillRect/>
            </a:stretch>
          </p:blipFill>
          <p:spPr>
            <a:xfrm>
              <a:off x="10837331" y="8986735"/>
              <a:ext cx="1016000" cy="368300"/>
            </a:xfrm>
            <a:prstGeom prst="rect">
              <a:avLst/>
            </a:prstGeom>
          </p:spPr>
        </p:pic>
        <p:sp>
          <p:nvSpPr>
            <p:cNvPr id="13" name="Rectangle 22"/>
            <p:cNvSpPr/>
            <p:nvPr/>
          </p:nvSpPr>
          <p:spPr>
            <a:xfrm>
              <a:off x="12342802" y="8587499"/>
              <a:ext cx="3802644" cy="1107996"/>
            </a:xfrm>
            <a:prstGeom prst="rect">
              <a:avLst/>
            </a:prstGeom>
          </p:spPr>
          <p:txBody>
            <a:bodyPr wrap="none">
              <a:spAutoFit/>
            </a:bodyPr>
            <a:lstStyle/>
            <a:p>
              <a:r>
                <a:rPr lang="en-US" altLang="zh-CN" sz="6600" b="1" dirty="0" err="1">
                  <a:solidFill>
                    <a:srgbClr val="8790A6"/>
                  </a:solidFill>
                  <a:latin typeface="Microsoft YaHei UI" panose="020B0503020204020204" pitchFamily="34" charset="-122"/>
                  <a:ea typeface="Microsoft YaHei UI" panose="020B0503020204020204" pitchFamily="34" charset="-122"/>
                </a:rPr>
                <a:t>Takeway</a:t>
              </a:r>
              <a:endParaRPr lang="zh-CN" altLang="en-US" sz="6600" b="1" dirty="0">
                <a:solidFill>
                  <a:srgbClr val="8790A6"/>
                </a:solidFill>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2863055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ym typeface="+mn-ea"/>
              </a:rPr>
              <a:t>AtlasGraph</a:t>
            </a:r>
            <a:r>
              <a:rPr lang="zh-CN" altLang="en-US" dirty="0">
                <a:sym typeface="+mn-ea"/>
              </a:rPr>
              <a:t>图数据库关键特性</a:t>
            </a:r>
            <a:endParaRPr lang="zh-CN" altLang="en-US" dirty="0"/>
          </a:p>
        </p:txBody>
      </p:sp>
      <p:pic>
        <p:nvPicPr>
          <p:cNvPr id="12" name="图片 11" descr="jiekou-2"/>
          <p:cNvPicPr>
            <a:picLocks noChangeAspect="1"/>
          </p:cNvPicPr>
          <p:nvPr/>
        </p:nvPicPr>
        <p:blipFill>
          <a:blip r:embed="rId3"/>
          <a:stretch>
            <a:fillRect/>
          </a:stretch>
        </p:blipFill>
        <p:spPr>
          <a:xfrm>
            <a:off x="1704888" y="9394871"/>
            <a:ext cx="1800000" cy="1799590"/>
          </a:xfrm>
          <a:prstGeom prst="rect">
            <a:avLst/>
          </a:prstGeom>
        </p:spPr>
      </p:pic>
      <p:pic>
        <p:nvPicPr>
          <p:cNvPr id="13" name="图片 12" descr="jiasu"/>
          <p:cNvPicPr>
            <a:picLocks noChangeAspect="1"/>
          </p:cNvPicPr>
          <p:nvPr/>
        </p:nvPicPr>
        <p:blipFill>
          <a:blip r:embed="rId4"/>
          <a:stretch>
            <a:fillRect/>
          </a:stretch>
        </p:blipFill>
        <p:spPr>
          <a:xfrm>
            <a:off x="1596888" y="2425065"/>
            <a:ext cx="2016000" cy="2016000"/>
          </a:xfrm>
          <a:prstGeom prst="rect">
            <a:avLst/>
          </a:prstGeom>
        </p:spPr>
      </p:pic>
      <p:pic>
        <p:nvPicPr>
          <p:cNvPr id="15" name="图片 14" descr="hunhe"/>
          <p:cNvPicPr>
            <a:picLocks noChangeAspect="1"/>
          </p:cNvPicPr>
          <p:nvPr/>
        </p:nvPicPr>
        <p:blipFill>
          <a:blip r:embed="rId5"/>
          <a:stretch>
            <a:fillRect/>
          </a:stretch>
        </p:blipFill>
        <p:spPr>
          <a:xfrm>
            <a:off x="1703568" y="5847860"/>
            <a:ext cx="2016000" cy="2016000"/>
          </a:xfrm>
          <a:prstGeom prst="rect">
            <a:avLst/>
          </a:prstGeom>
        </p:spPr>
      </p:pic>
      <p:sp>
        <p:nvSpPr>
          <p:cNvPr id="16" name="矩形 15"/>
          <p:cNvSpPr/>
          <p:nvPr/>
        </p:nvSpPr>
        <p:spPr>
          <a:xfrm>
            <a:off x="3848598" y="2642236"/>
            <a:ext cx="7518400" cy="251841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nSpc>
                <a:spcPct val="200000"/>
              </a:lnSpc>
            </a:pP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基于</a:t>
            </a: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RUST</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语言保证性能优势</a:t>
            </a:r>
          </a:p>
          <a:p>
            <a:pPr>
              <a:lnSpc>
                <a:spcPct val="200000"/>
              </a:lnSpc>
            </a:pP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分布式架构性能可线性扩展</a:t>
            </a:r>
          </a:p>
          <a:p>
            <a:pPr>
              <a:lnSpc>
                <a:spcPct val="200000"/>
              </a:lnSpc>
            </a:pP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针对大规模图的优化的存算引擎</a:t>
            </a:r>
          </a:p>
        </p:txBody>
      </p:sp>
      <p:sp>
        <p:nvSpPr>
          <p:cNvPr id="17" name="矩形 16"/>
          <p:cNvSpPr/>
          <p:nvPr/>
        </p:nvSpPr>
        <p:spPr>
          <a:xfrm>
            <a:off x="3848598" y="9521461"/>
            <a:ext cx="7518400" cy="251841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nSpc>
                <a:spcPct val="200000"/>
              </a:lnSpc>
            </a:pP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配合Atlas图平台，实现无代码图分析</a:t>
            </a:r>
          </a:p>
          <a:p>
            <a:pPr>
              <a:lnSpc>
                <a:spcPct val="200000"/>
              </a:lnSpc>
            </a:pP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Query</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性能分析模块，启发式提示优化</a:t>
            </a:r>
          </a:p>
          <a:p>
            <a:pPr>
              <a:lnSpc>
                <a:spcPct val="200000"/>
              </a:lnSpc>
            </a:pP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内置多种分析函数，面向分析师友好</a:t>
            </a:r>
          </a:p>
        </p:txBody>
      </p:sp>
      <p:sp>
        <p:nvSpPr>
          <p:cNvPr id="18" name="矩形 17"/>
          <p:cNvSpPr/>
          <p:nvPr/>
        </p:nvSpPr>
        <p:spPr>
          <a:xfrm>
            <a:off x="3955278" y="6085351"/>
            <a:ext cx="7518400" cy="251841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nSpc>
                <a:spcPct val="200000"/>
              </a:lnSpc>
            </a:pP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-MVOCC</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保证事务一致性</a:t>
            </a:r>
            <a:endPar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nSpc>
                <a:spcPct val="200000"/>
              </a:lnSpc>
            </a:pP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多副本管理保证数据服务高可用</a:t>
            </a:r>
            <a:endPar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nSpc>
                <a:spcPct val="200000"/>
              </a:lnSpc>
            </a:pP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在线备份提供容灾保障</a:t>
            </a:r>
            <a:endPar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9" name="矩形 18"/>
          <p:cNvSpPr/>
          <p:nvPr/>
        </p:nvSpPr>
        <p:spPr>
          <a:xfrm>
            <a:off x="1703568" y="4440555"/>
            <a:ext cx="1800860" cy="93726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gn="ctr">
              <a:lnSpc>
                <a:spcPct val="100000"/>
              </a:lnSpc>
            </a:pPr>
            <a:r>
              <a:rPr lang="zh-CN" altLang="en-US" sz="4800" u="sng">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高速</a:t>
            </a:r>
          </a:p>
        </p:txBody>
      </p:sp>
      <p:sp>
        <p:nvSpPr>
          <p:cNvPr id="20" name="矩形 19"/>
          <p:cNvSpPr/>
          <p:nvPr/>
        </p:nvSpPr>
        <p:spPr>
          <a:xfrm>
            <a:off x="1703568" y="11288030"/>
            <a:ext cx="1800860" cy="93726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gn="ctr">
              <a:lnSpc>
                <a:spcPct val="100000"/>
              </a:lnSpc>
            </a:pPr>
            <a:r>
              <a:rPr lang="zh-CN" altLang="en-US" sz="4800" u="sng">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易用</a:t>
            </a:r>
          </a:p>
        </p:txBody>
      </p:sp>
      <p:sp>
        <p:nvSpPr>
          <p:cNvPr id="21" name="矩形 20"/>
          <p:cNvSpPr/>
          <p:nvPr/>
        </p:nvSpPr>
        <p:spPr>
          <a:xfrm>
            <a:off x="1810248" y="7864620"/>
            <a:ext cx="1800860" cy="937260"/>
          </a:xfrm>
          <a:prstGeom prst="rect">
            <a:avLst/>
          </a:prstGeom>
          <a:noFill/>
          <a:ln w="12700">
            <a:noFill/>
            <a:prstDash val="sys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180340" tIns="93980" rIns="180340" bIns="93980" rtlCol="0" anchor="ctr" anchorCtr="0"/>
          <a:lstStyle/>
          <a:p>
            <a:pPr algn="ctr">
              <a:lnSpc>
                <a:spcPct val="100000"/>
              </a:lnSpc>
            </a:pPr>
            <a:r>
              <a:rPr lang="zh-CN" altLang="en-US" sz="4800" u="sng"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可靠</a:t>
            </a: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10512425" y="3978910"/>
            <a:ext cx="12839700" cy="673036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矩形 2"/>
          <p:cNvSpPr/>
          <p:nvPr/>
        </p:nvSpPr>
        <p:spPr>
          <a:xfrm>
            <a:off x="1587" y="647054"/>
            <a:ext cx="24384000" cy="13721080"/>
          </a:xfrm>
          <a:prstGeom prst="rect">
            <a:avLst/>
          </a:prstGeom>
          <a:solidFill>
            <a:srgbClr val="E96D2B"/>
          </a:solidFill>
          <a:ln w="12700">
            <a:miter lim="400000"/>
          </a:ln>
        </p:spPr>
        <p:txBody>
          <a:bodyPr lIns="0" tIns="0" rIns="0" bIns="0" anchor="ctr"/>
          <a:lstStyle/>
          <a:p>
            <a:pPr algn="ctr">
              <a:defRPr>
                <a:solidFill>
                  <a:srgbClr val="FFFFFF"/>
                </a:solidFill>
              </a:defRPr>
            </a:pPr>
            <a:endParaRPr sz="4800" dirty="0"/>
          </a:p>
        </p:txBody>
      </p:sp>
      <p:sp>
        <p:nvSpPr>
          <p:cNvPr id="185" name="矩形 5"/>
          <p:cNvSpPr/>
          <p:nvPr/>
        </p:nvSpPr>
        <p:spPr>
          <a:xfrm>
            <a:off x="14379563" y="3523665"/>
            <a:ext cx="9167275" cy="8349027"/>
          </a:xfrm>
          <a:prstGeom prst="rect">
            <a:avLst/>
          </a:prstGeom>
          <a:solidFill>
            <a:srgbClr val="F2F2F2"/>
          </a:solidFill>
          <a:ln w="12700">
            <a:miter lim="400000"/>
          </a:ln>
        </p:spPr>
        <p:txBody>
          <a:bodyPr lIns="0" tIns="0" rIns="0" bIns="0" anchor="ctr"/>
          <a:lstStyle/>
          <a:p>
            <a:pPr algn="ctr">
              <a:defRPr sz="1000">
                <a:solidFill>
                  <a:srgbClr val="FFFFFF"/>
                </a:solidFill>
              </a:defRPr>
            </a:pPr>
            <a:endParaRPr sz="2667"/>
          </a:p>
        </p:txBody>
      </p:sp>
      <p:sp>
        <p:nvSpPr>
          <p:cNvPr id="186" name="文本框 6"/>
          <p:cNvSpPr txBox="1"/>
          <p:nvPr/>
        </p:nvSpPr>
        <p:spPr>
          <a:xfrm>
            <a:off x="17643419" y="7421175"/>
            <a:ext cx="3592843"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rIns="121917">
            <a:spAutoFit/>
          </a:bodyPr>
          <a:lstStyle>
            <a:lvl1pPr>
              <a:defRPr sz="900"/>
            </a:lvl1pPr>
          </a:lstStyle>
          <a:p>
            <a:r>
              <a:rPr sz="2400"/>
              <a:t>Photo / image / chart</a:t>
            </a:r>
          </a:p>
        </p:txBody>
      </p:sp>
      <p:sp>
        <p:nvSpPr>
          <p:cNvPr id="187" name="文本框 7"/>
          <p:cNvSpPr txBox="1"/>
          <p:nvPr/>
        </p:nvSpPr>
        <p:spPr>
          <a:xfrm>
            <a:off x="1918048" y="6178071"/>
            <a:ext cx="9485504" cy="995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rIns="121917">
            <a:spAutoFit/>
          </a:bodyPr>
          <a:lstStyle>
            <a:lvl1pPr>
              <a:defRPr sz="1100">
                <a:solidFill>
                  <a:srgbClr val="FFFFFF"/>
                </a:solidFill>
                <a:effectLst>
                  <a:outerShdw blurRad="38100" dist="19050" dir="2700000" rotWithShape="0">
                    <a:srgbClr val="000000">
                      <a:alpha val="40000"/>
                    </a:srgbClr>
                  </a:outerShdw>
                </a:effectLst>
                <a:latin typeface="Poppins"/>
                <a:ea typeface="Poppins"/>
                <a:cs typeface="Poppins"/>
                <a:sym typeface="Poppins"/>
              </a:defRPr>
            </a:lvl1pPr>
          </a:lstStyle>
          <a:p>
            <a:r>
              <a:rPr lang="en-US" sz="2933" dirty="0" err="1">
                <a:latin typeface="Microsoft YaHei" panose="020B0503020204020204" pitchFamily="34" charset="-122"/>
                <a:ea typeface="Microsoft YaHei" panose="020B0503020204020204" pitchFamily="34" charset="-122"/>
              </a:rPr>
              <a:t>团队成员来自清华</a:t>
            </a:r>
            <a:r>
              <a:rPr lang="zh-CN" altLang="en-US" sz="2933" dirty="0">
                <a:latin typeface="Microsoft YaHei" panose="020B0503020204020204" pitchFamily="34" charset="-122"/>
                <a:ea typeface="Microsoft YaHei" panose="020B0503020204020204" pitchFamily="34" charset="-122"/>
              </a:rPr>
              <a:t>、北大、人大、北邮等高校，对图技术、存储技术充满热爱</a:t>
            </a:r>
            <a:endParaRPr lang="en-US" sz="2933" dirty="0">
              <a:latin typeface="Microsoft YaHei" panose="020B0503020204020204" pitchFamily="34" charset="-122"/>
              <a:ea typeface="Microsoft YaHei" panose="020B0503020204020204" pitchFamily="34" charset="-122"/>
            </a:endParaRPr>
          </a:p>
        </p:txBody>
      </p:sp>
      <p:sp>
        <p:nvSpPr>
          <p:cNvPr id="188" name="文本框 8"/>
          <p:cNvSpPr txBox="1"/>
          <p:nvPr/>
        </p:nvSpPr>
        <p:spPr>
          <a:xfrm>
            <a:off x="1880899" y="3316872"/>
            <a:ext cx="10312688"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7" rIns="121917">
            <a:spAutoFit/>
          </a:bodyPr>
          <a:lstStyle/>
          <a:p>
            <a:pPr>
              <a:defRPr sz="2400" b="1">
                <a:solidFill>
                  <a:srgbClr val="FFFFFF"/>
                </a:solidFill>
                <a:latin typeface="Poppins"/>
                <a:ea typeface="Poppins"/>
                <a:cs typeface="Poppins"/>
                <a:sym typeface="Poppins"/>
              </a:defRPr>
            </a:pPr>
            <a:r>
              <a:rPr lang="en-US" altLang="zh-CN" sz="6400" dirty="0">
                <a:latin typeface="Microsoft YaHei" panose="020B0503020204020204" pitchFamily="34" charset="-122"/>
                <a:ea typeface="Microsoft YaHei" panose="020B0503020204020204" pitchFamily="34" charset="-122"/>
              </a:rPr>
              <a:t>Young</a:t>
            </a:r>
            <a:r>
              <a:rPr lang="zh-CN" altLang="en-US" sz="6400" dirty="0">
                <a:latin typeface="Microsoft YaHei" panose="020B0503020204020204" pitchFamily="34" charset="-122"/>
                <a:ea typeface="Microsoft YaHei" panose="020B0503020204020204" pitchFamily="34" charset="-122"/>
              </a:rPr>
              <a:t>、</a:t>
            </a:r>
            <a:r>
              <a:rPr lang="en-US" sz="6400" dirty="0">
                <a:latin typeface="Microsoft YaHei" panose="020B0503020204020204" pitchFamily="34" charset="-122"/>
                <a:ea typeface="Microsoft YaHei" panose="020B0503020204020204" pitchFamily="34" charset="-122"/>
              </a:rPr>
              <a:t>Passion</a:t>
            </a:r>
            <a:r>
              <a:rPr lang="zh-CN" altLang="en-US" sz="6400" dirty="0">
                <a:latin typeface="Microsoft YaHei" panose="020B0503020204020204" pitchFamily="34" charset="-122"/>
                <a:ea typeface="Microsoft YaHei" panose="020B0503020204020204" pitchFamily="34" charset="-122"/>
              </a:rPr>
              <a:t>、</a:t>
            </a:r>
            <a:r>
              <a:rPr lang="en-US" sz="5400" dirty="0"/>
              <a:t> Techie</a:t>
            </a:r>
            <a:endParaRPr lang="en-US" sz="6400" dirty="0">
              <a:latin typeface="Microsoft YaHei" panose="020B0503020204020204" pitchFamily="34" charset="-122"/>
              <a:ea typeface="Microsoft YaHei" panose="020B0503020204020204" pitchFamily="34" charset="-122"/>
            </a:endParaRPr>
          </a:p>
        </p:txBody>
      </p:sp>
      <p:sp>
        <p:nvSpPr>
          <p:cNvPr id="189" name="文本框 9"/>
          <p:cNvSpPr txBox="1"/>
          <p:nvPr/>
        </p:nvSpPr>
        <p:spPr>
          <a:xfrm>
            <a:off x="1918051" y="5377848"/>
            <a:ext cx="337848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rIns="121917">
            <a:spAutoFit/>
          </a:bodyPr>
          <a:lstStyle/>
          <a:p>
            <a:pPr>
              <a:defRPr sz="1500" b="1">
                <a:solidFill>
                  <a:srgbClr val="FFFFFF"/>
                </a:solidFill>
                <a:latin typeface="Poppins"/>
                <a:ea typeface="Poppins"/>
                <a:cs typeface="Poppins"/>
                <a:sym typeface="Poppins"/>
              </a:defRPr>
            </a:pPr>
            <a:r>
              <a:rPr lang="en-US" sz="4000" dirty="0"/>
              <a:t>A</a:t>
            </a:r>
            <a:r>
              <a:rPr lang="en-CN" sz="4000" dirty="0"/>
              <a:t>bout</a:t>
            </a:r>
            <a:r>
              <a:rPr lang="zh-CN" altLang="en-US" sz="4000" dirty="0"/>
              <a:t> </a:t>
            </a:r>
            <a:r>
              <a:rPr lang="en-US" altLang="zh-CN" sz="4000" dirty="0"/>
              <a:t>team</a:t>
            </a:r>
          </a:p>
        </p:txBody>
      </p:sp>
      <p:sp>
        <p:nvSpPr>
          <p:cNvPr id="190" name="文本框 10"/>
          <p:cNvSpPr txBox="1"/>
          <p:nvPr/>
        </p:nvSpPr>
        <p:spPr>
          <a:xfrm>
            <a:off x="1891544" y="8332400"/>
            <a:ext cx="9485504" cy="1446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rIns="121917">
            <a:spAutoFit/>
          </a:bodyPr>
          <a:lstStyle>
            <a:lvl1pPr>
              <a:defRPr sz="1100">
                <a:solidFill>
                  <a:srgbClr val="FFFFFF"/>
                </a:solidFill>
                <a:effectLst>
                  <a:outerShdw blurRad="38100" dist="19050" dir="2700000" rotWithShape="0">
                    <a:srgbClr val="000000">
                      <a:alpha val="40000"/>
                    </a:srgbClr>
                  </a:outerShdw>
                </a:effectLst>
                <a:latin typeface="Poppins"/>
                <a:ea typeface="Poppins"/>
                <a:cs typeface="Poppins"/>
                <a:sym typeface="Poppins"/>
              </a:defRPr>
            </a:lvl1pPr>
          </a:lstStyle>
          <a:p>
            <a:r>
              <a:rPr lang="en-US" altLang="zh-CN" sz="2933" dirty="0">
                <a:latin typeface="Microsoft YaHei" panose="020B0503020204020204" pitchFamily="34" charset="-122"/>
                <a:ea typeface="Microsoft YaHei" panose="020B0503020204020204" pitchFamily="34" charset="-122"/>
              </a:rPr>
              <a:t>6</a:t>
            </a:r>
            <a:r>
              <a:rPr lang="zh-CN" altLang="en-US" sz="2933" dirty="0">
                <a:latin typeface="Microsoft YaHei" panose="020B0503020204020204" pitchFamily="34" charset="-122"/>
                <a:ea typeface="Microsoft YaHei" panose="020B0503020204020204" pitchFamily="34" charset="-122"/>
              </a:rPr>
              <a:t>年</a:t>
            </a:r>
            <a:r>
              <a:rPr lang="en-US" altLang="zh-CN" sz="2933" dirty="0">
                <a:latin typeface="Microsoft YaHei" panose="020B0503020204020204" pitchFamily="34" charset="-122"/>
                <a:ea typeface="Microsoft YaHei" panose="020B0503020204020204" pitchFamily="34" charset="-122"/>
              </a:rPr>
              <a:t>Rust</a:t>
            </a:r>
            <a:r>
              <a:rPr lang="zh-CN" altLang="en-US" sz="2933" dirty="0">
                <a:latin typeface="Microsoft YaHei" panose="020B0503020204020204" pitchFamily="34" charset="-122"/>
                <a:ea typeface="Microsoft YaHei" panose="020B0503020204020204" pitchFamily="34" charset="-122"/>
              </a:rPr>
              <a:t> 开发经验、用</a:t>
            </a:r>
            <a:r>
              <a:rPr lang="en-US" altLang="zh-CN" sz="2933" dirty="0">
                <a:latin typeface="Microsoft YaHei" panose="020B0503020204020204" pitchFamily="34" charset="-122"/>
                <a:ea typeface="Microsoft YaHei" panose="020B0503020204020204" pitchFamily="34" charset="-122"/>
              </a:rPr>
              <a:t>Rust</a:t>
            </a:r>
            <a:r>
              <a:rPr lang="zh-CN" altLang="en-US" sz="2933" dirty="0">
                <a:latin typeface="Microsoft YaHei" panose="020B0503020204020204" pitchFamily="34" charset="-122"/>
                <a:ea typeface="Microsoft YaHei" panose="020B0503020204020204" pitchFamily="34" charset="-122"/>
              </a:rPr>
              <a:t> 写过操作系统（</a:t>
            </a:r>
            <a:r>
              <a:rPr lang="en-US" altLang="zh-CN" sz="2933" dirty="0" err="1">
                <a:latin typeface="Microsoft YaHei" panose="020B0503020204020204" pitchFamily="34" charset="-122"/>
                <a:ea typeface="Microsoft YaHei" panose="020B0503020204020204" pitchFamily="34" charset="-122"/>
              </a:rPr>
              <a:t>Occlum</a:t>
            </a:r>
            <a:r>
              <a:rPr lang="zh-CN" altLang="en-US" sz="2933" dirty="0">
                <a:latin typeface="Microsoft YaHei" panose="020B0503020204020204" pitchFamily="34" charset="-122"/>
                <a:ea typeface="Microsoft YaHei" panose="020B0503020204020204" pitchFamily="34" charset="-122"/>
              </a:rPr>
              <a:t>）、编译器（</a:t>
            </a:r>
            <a:r>
              <a:rPr lang="en-US" altLang="zh-CN" sz="2933" dirty="0" err="1">
                <a:latin typeface="Microsoft YaHei" panose="020B0503020204020204" pitchFamily="34" charset="-122"/>
                <a:ea typeface="Microsoft YaHei" panose="020B0503020204020204" pitchFamily="34" charset="-122"/>
              </a:rPr>
              <a:t>Rustc</a:t>
            </a:r>
            <a:r>
              <a:rPr lang="zh-CN" altLang="en-US" sz="2933" dirty="0">
                <a:latin typeface="Microsoft YaHei" panose="020B0503020204020204" pitchFamily="34" charset="-122"/>
                <a:ea typeface="Microsoft YaHei" panose="020B0503020204020204" pitchFamily="34" charset="-122"/>
              </a:rPr>
              <a:t>），现在在用</a:t>
            </a:r>
            <a:r>
              <a:rPr lang="en-US" altLang="zh-CN" sz="2933" dirty="0">
                <a:latin typeface="Microsoft YaHei" panose="020B0503020204020204" pitchFamily="34" charset="-122"/>
                <a:ea typeface="Microsoft YaHei" panose="020B0503020204020204" pitchFamily="34" charset="-122"/>
              </a:rPr>
              <a:t>Rust</a:t>
            </a:r>
            <a:r>
              <a:rPr lang="zh-CN" altLang="en-US" sz="2933" dirty="0">
                <a:latin typeface="Microsoft YaHei" panose="020B0503020204020204" pitchFamily="34" charset="-122"/>
                <a:ea typeface="Microsoft YaHei" panose="020B0503020204020204" pitchFamily="34" charset="-122"/>
              </a:rPr>
              <a:t> 写数据库系统（</a:t>
            </a:r>
            <a:r>
              <a:rPr lang="en-US" altLang="zh-CN" sz="2933" dirty="0" err="1">
                <a:latin typeface="Microsoft YaHei" panose="020B0503020204020204" pitchFamily="34" charset="-122"/>
                <a:ea typeface="Microsoft YaHei" panose="020B0503020204020204" pitchFamily="34" charset="-122"/>
              </a:rPr>
              <a:t>AtlasGraph</a:t>
            </a:r>
            <a:r>
              <a:rPr lang="zh-CN" altLang="en-US" sz="2933" dirty="0">
                <a:latin typeface="Microsoft YaHei" panose="020B0503020204020204" pitchFamily="34" charset="-122"/>
                <a:ea typeface="Microsoft YaHei" panose="020B0503020204020204" pitchFamily="34" charset="-122"/>
              </a:rPr>
              <a:t>）</a:t>
            </a:r>
            <a:endParaRPr sz="2933" dirty="0">
              <a:latin typeface="Microsoft YaHei" panose="020B0503020204020204" pitchFamily="34" charset="-122"/>
              <a:ea typeface="Microsoft YaHei" panose="020B0503020204020204" pitchFamily="34" charset="-122"/>
            </a:endParaRPr>
          </a:p>
        </p:txBody>
      </p:sp>
      <p:sp>
        <p:nvSpPr>
          <p:cNvPr id="191" name="文本框 11"/>
          <p:cNvSpPr txBox="1"/>
          <p:nvPr/>
        </p:nvSpPr>
        <p:spPr>
          <a:xfrm>
            <a:off x="1891550" y="7532179"/>
            <a:ext cx="2822241"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rIns="121917">
            <a:spAutoFit/>
          </a:bodyPr>
          <a:lstStyle/>
          <a:p>
            <a:pPr>
              <a:defRPr sz="1500" b="1">
                <a:solidFill>
                  <a:srgbClr val="FFFFFF"/>
                </a:solidFill>
                <a:latin typeface="Poppins"/>
                <a:ea typeface="Poppins"/>
                <a:cs typeface="Poppins"/>
                <a:sym typeface="Poppins"/>
              </a:defRPr>
            </a:pPr>
            <a:r>
              <a:rPr lang="en-US" sz="4000" dirty="0"/>
              <a:t>A</a:t>
            </a:r>
            <a:r>
              <a:rPr lang="en-CN" sz="4000" dirty="0"/>
              <a:t>bout</a:t>
            </a:r>
            <a:r>
              <a:rPr lang="zh-CN" altLang="en-US" sz="4000" dirty="0"/>
              <a:t> </a:t>
            </a:r>
            <a:r>
              <a:rPr lang="en-US" altLang="zh-CN" sz="4000" dirty="0"/>
              <a:t>me</a:t>
            </a:r>
            <a:endParaRPr sz="4000" dirty="0"/>
          </a:p>
        </p:txBody>
      </p:sp>
      <p:sp>
        <p:nvSpPr>
          <p:cNvPr id="192" name="矩形 4"/>
          <p:cNvSpPr/>
          <p:nvPr/>
        </p:nvSpPr>
        <p:spPr>
          <a:xfrm>
            <a:off x="1391891" y="881827"/>
            <a:ext cx="206789" cy="632933"/>
          </a:xfrm>
          <a:prstGeom prst="rect">
            <a:avLst/>
          </a:prstGeom>
          <a:solidFill>
            <a:srgbClr val="F5C1E3"/>
          </a:solidFill>
          <a:ln w="12700">
            <a:miter lim="400000"/>
          </a:ln>
        </p:spPr>
        <p:txBody>
          <a:bodyPr lIns="0" tIns="0" rIns="0" bIns="0" anchor="ctr"/>
          <a:lstStyle/>
          <a:p>
            <a:pPr algn="ctr">
              <a:defRPr sz="1000">
                <a:solidFill>
                  <a:srgbClr val="FFFFFF"/>
                </a:solidFill>
              </a:defRPr>
            </a:pPr>
            <a:endParaRPr sz="2667"/>
          </a:p>
        </p:txBody>
      </p:sp>
      <p:sp>
        <p:nvSpPr>
          <p:cNvPr id="193" name="文本框 15"/>
          <p:cNvSpPr txBox="1"/>
          <p:nvPr/>
        </p:nvSpPr>
        <p:spPr>
          <a:xfrm>
            <a:off x="1886548" y="705849"/>
            <a:ext cx="12207240"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rIns="121917">
            <a:spAutoFit/>
          </a:bodyPr>
          <a:lstStyle>
            <a:lvl1pPr>
              <a:defRPr>
                <a:solidFill>
                  <a:srgbClr val="FFFFFF"/>
                </a:solidFill>
                <a:latin typeface="Poppins Medium"/>
                <a:ea typeface="Poppins Medium"/>
                <a:cs typeface="Poppins Medium"/>
                <a:sym typeface="Poppins Medium"/>
              </a:defRPr>
            </a:lvl1pPr>
          </a:lstStyle>
          <a:p>
            <a:r>
              <a:rPr lang="en-CN" sz="4800" dirty="0"/>
              <a:t>About</a:t>
            </a:r>
            <a:r>
              <a:rPr lang="zh-CN" altLang="en-US" sz="4800" dirty="0"/>
              <a:t> </a:t>
            </a:r>
            <a:r>
              <a:rPr lang="en-US" altLang="zh-CN" sz="4800" dirty="0"/>
              <a:t>US</a:t>
            </a:r>
            <a:endParaRPr sz="4800" dirty="0"/>
          </a:p>
        </p:txBody>
      </p:sp>
      <p:pic>
        <p:nvPicPr>
          <p:cNvPr id="3" name="Picture 2" descr="A group of people posing for a photo&#10;&#10;Description automatically generated with medium confidence">
            <a:extLst>
              <a:ext uri="{FF2B5EF4-FFF2-40B4-BE49-F238E27FC236}">
                <a16:creationId xmlns:a16="http://schemas.microsoft.com/office/drawing/2014/main" id="{452894B7-4C09-B554-B1C5-F3925BDB24E8}"/>
              </a:ext>
            </a:extLst>
          </p:cNvPr>
          <p:cNvPicPr>
            <a:picLocks noChangeAspect="1"/>
          </p:cNvPicPr>
          <p:nvPr/>
        </p:nvPicPr>
        <p:blipFill>
          <a:blip r:embed="rId2"/>
          <a:stretch>
            <a:fillRect/>
          </a:stretch>
        </p:blipFill>
        <p:spPr>
          <a:xfrm>
            <a:off x="12535512" y="3316872"/>
            <a:ext cx="11606508" cy="8716215"/>
          </a:xfrm>
          <a:prstGeom prst="rect">
            <a:avLst/>
          </a:prstGeom>
        </p:spPr>
      </p:pic>
      <p:sp>
        <p:nvSpPr>
          <p:cNvPr id="4" name="文本框 10">
            <a:extLst>
              <a:ext uri="{FF2B5EF4-FFF2-40B4-BE49-F238E27FC236}">
                <a16:creationId xmlns:a16="http://schemas.microsoft.com/office/drawing/2014/main" id="{1BEA53CF-C2E7-9957-3D9B-E74572FAC398}"/>
              </a:ext>
            </a:extLst>
          </p:cNvPr>
          <p:cNvSpPr txBox="1"/>
          <p:nvPr/>
        </p:nvSpPr>
        <p:spPr>
          <a:xfrm>
            <a:off x="1864028" y="10999584"/>
            <a:ext cx="9485504" cy="995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rIns="121917">
            <a:spAutoFit/>
          </a:bodyPr>
          <a:lstStyle>
            <a:lvl1pPr>
              <a:defRPr sz="1100">
                <a:solidFill>
                  <a:srgbClr val="FFFFFF"/>
                </a:solidFill>
                <a:effectLst>
                  <a:outerShdw blurRad="38100" dist="19050" dir="2700000" rotWithShape="0">
                    <a:srgbClr val="000000">
                      <a:alpha val="40000"/>
                    </a:srgbClr>
                  </a:outerShdw>
                </a:effectLst>
                <a:latin typeface="Poppins"/>
                <a:ea typeface="Poppins"/>
                <a:cs typeface="Poppins"/>
                <a:sym typeface="Poppins"/>
              </a:defRPr>
            </a:lvl1pPr>
          </a:lstStyle>
          <a:p>
            <a:r>
              <a:rPr lang="en-CN" altLang="zh-CN" sz="2933" dirty="0">
                <a:latin typeface="Microsoft YaHei" panose="020B0503020204020204" pitchFamily="34" charset="-122"/>
                <a:ea typeface="Microsoft YaHei" panose="020B0503020204020204" pitchFamily="34" charset="-122"/>
                <a:hlinkClick r:id="rId3"/>
              </a:rPr>
              <a:t>shenyouren</a:t>
            </a:r>
            <a:r>
              <a:rPr lang="en-US" altLang="zh-CN" sz="2933" dirty="0">
                <a:latin typeface="Microsoft YaHei" panose="020B0503020204020204" pitchFamily="34" charset="-122"/>
                <a:ea typeface="Microsoft YaHei" panose="020B0503020204020204" pitchFamily="34" charset="-122"/>
                <a:hlinkClick r:id="rId3"/>
              </a:rPr>
              <a:t>@stargraph.cn</a:t>
            </a:r>
            <a:endParaRPr lang="en-US" altLang="zh-CN" sz="2933" dirty="0">
              <a:latin typeface="Microsoft YaHei" panose="020B0503020204020204" pitchFamily="34" charset="-122"/>
              <a:ea typeface="Microsoft YaHei" panose="020B0503020204020204" pitchFamily="34" charset="-122"/>
            </a:endParaRPr>
          </a:p>
          <a:p>
            <a:r>
              <a:rPr lang="zh-CN" altLang="en-US" sz="2933" dirty="0">
                <a:latin typeface="Microsoft YaHei" panose="020B0503020204020204" pitchFamily="34" charset="-122"/>
                <a:ea typeface="Microsoft YaHei" panose="020B0503020204020204" pitchFamily="34" charset="-122"/>
              </a:rPr>
              <a:t> </a:t>
            </a:r>
            <a:endParaRPr sz="2933" dirty="0">
              <a:latin typeface="Microsoft YaHei" panose="020B0503020204020204" pitchFamily="34" charset="-122"/>
              <a:ea typeface="Microsoft YaHei" panose="020B0503020204020204" pitchFamily="34" charset="-122"/>
            </a:endParaRPr>
          </a:p>
        </p:txBody>
      </p:sp>
      <p:sp>
        <p:nvSpPr>
          <p:cNvPr id="5" name="文本框 11">
            <a:extLst>
              <a:ext uri="{FF2B5EF4-FFF2-40B4-BE49-F238E27FC236}">
                <a16:creationId xmlns:a16="http://schemas.microsoft.com/office/drawing/2014/main" id="{28C6CE6E-E043-71D2-D944-EEB7B03D80CA}"/>
              </a:ext>
            </a:extLst>
          </p:cNvPr>
          <p:cNvSpPr txBox="1"/>
          <p:nvPr/>
        </p:nvSpPr>
        <p:spPr>
          <a:xfrm>
            <a:off x="1864034" y="10199363"/>
            <a:ext cx="2153789"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rIns="121917">
            <a:spAutoFit/>
          </a:bodyPr>
          <a:lstStyle/>
          <a:p>
            <a:pPr>
              <a:defRPr sz="1500" b="1">
                <a:solidFill>
                  <a:srgbClr val="FFFFFF"/>
                </a:solidFill>
                <a:latin typeface="Poppins"/>
                <a:ea typeface="Poppins"/>
                <a:cs typeface="Poppins"/>
                <a:sym typeface="Poppins"/>
              </a:defRPr>
            </a:pPr>
            <a:r>
              <a:rPr lang="en-CN" sz="4000" dirty="0"/>
              <a:t>Join</a:t>
            </a:r>
            <a:r>
              <a:rPr lang="zh-CN" altLang="en-US" sz="4000" dirty="0"/>
              <a:t> </a:t>
            </a:r>
            <a:r>
              <a:rPr lang="en-US" altLang="zh-CN" sz="4000" dirty="0"/>
              <a:t>US</a:t>
            </a:r>
            <a:endParaRPr sz="4000" dirty="0"/>
          </a:p>
        </p:txBody>
      </p:sp>
      <p:pic>
        <p:nvPicPr>
          <p:cNvPr id="7" name="Picture 6" descr="A screenshot of a qr code&#10;&#10;Description automatically generated">
            <a:extLst>
              <a:ext uri="{FF2B5EF4-FFF2-40B4-BE49-F238E27FC236}">
                <a16:creationId xmlns:a16="http://schemas.microsoft.com/office/drawing/2014/main" id="{48FEBBDF-1F0F-1221-6C4B-82087D71CC65}"/>
              </a:ext>
            </a:extLst>
          </p:cNvPr>
          <p:cNvPicPr>
            <a:picLocks noChangeAspect="1"/>
          </p:cNvPicPr>
          <p:nvPr/>
        </p:nvPicPr>
        <p:blipFill rotWithShape="1">
          <a:blip r:embed="rId4"/>
          <a:srcRect t="24018" r="2487" b="14907"/>
          <a:stretch/>
        </p:blipFill>
        <p:spPr>
          <a:xfrm>
            <a:off x="6819368" y="9935241"/>
            <a:ext cx="4944765" cy="419569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图片 3" descr="图片 3"/>
          <p:cNvPicPr>
            <a:picLocks noChangeAspect="1"/>
          </p:cNvPicPr>
          <p:nvPr/>
        </p:nvPicPr>
        <p:blipFill>
          <a:blip r:embed="rId2"/>
          <a:stretch>
            <a:fillRect/>
          </a:stretch>
        </p:blipFill>
        <p:spPr>
          <a:xfrm>
            <a:off x="1587" y="1694"/>
            <a:ext cx="24384000" cy="13714309"/>
          </a:xfrm>
          <a:prstGeom prst="rect">
            <a:avLst/>
          </a:prstGeom>
          <a:ln w="12700">
            <a:miter lim="400000"/>
          </a:ln>
        </p:spPr>
      </p:pic>
      <p:pic>
        <p:nvPicPr>
          <p:cNvPr id="196" name="图片 5" descr="图片 5"/>
          <p:cNvPicPr>
            <a:picLocks noChangeAspect="1"/>
          </p:cNvPicPr>
          <p:nvPr/>
        </p:nvPicPr>
        <p:blipFill>
          <a:blip r:embed="rId3"/>
          <a:stretch>
            <a:fillRect/>
          </a:stretch>
        </p:blipFill>
        <p:spPr>
          <a:xfrm>
            <a:off x="-6880" y="0"/>
            <a:ext cx="24384000" cy="13714309"/>
          </a:xfrm>
          <a:prstGeom prst="rect">
            <a:avLst/>
          </a:prstGeom>
          <a:ln w="12700">
            <a:miter lim="400000"/>
          </a:ln>
        </p:spPr>
      </p:pic>
      <p:sp>
        <p:nvSpPr>
          <p:cNvPr id="197" name="文本框 7"/>
          <p:cNvSpPr txBox="1"/>
          <p:nvPr/>
        </p:nvSpPr>
        <p:spPr>
          <a:xfrm>
            <a:off x="931229" y="988904"/>
            <a:ext cx="17893453" cy="25545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rIns="121917">
            <a:spAutoFit/>
          </a:bodyPr>
          <a:lstStyle/>
          <a:p>
            <a:pPr>
              <a:defRPr sz="6000" b="1">
                <a:latin typeface="Alibaba PuHuiTi 2.0 105 Heavy"/>
                <a:ea typeface="Alibaba PuHuiTi 2.0 105 Heavy"/>
                <a:cs typeface="Alibaba PuHuiTi 2.0 105 Heavy"/>
                <a:sym typeface="Alibaba PuHuiTi 2.0 105 Heavy"/>
              </a:defRPr>
            </a:pPr>
            <a:r>
              <a:rPr lang="en-US" sz="16000" dirty="0"/>
              <a:t>Thank you！</a:t>
            </a:r>
            <a:endParaRPr sz="16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p:cNvSpPr/>
          <p:nvPr/>
        </p:nvSpPr>
        <p:spPr>
          <a:xfrm>
            <a:off x="958636" y="5094040"/>
            <a:ext cx="11358446" cy="7889644"/>
          </a:xfrm>
          <a:prstGeom prst="roundRect">
            <a:avLst>
              <a:gd name="adj" fmla="val 24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prstClr val="white"/>
              </a:solidFill>
              <a:latin typeface="Calibri"/>
              <a:ea typeface="等线" panose="02010600030101010101" pitchFamily="2" charset="-122"/>
            </a:endParaRPr>
          </a:p>
        </p:txBody>
      </p:sp>
      <p:sp>
        <p:nvSpPr>
          <p:cNvPr id="2" name="标题 1"/>
          <p:cNvSpPr>
            <a:spLocks noGrp="1"/>
          </p:cNvSpPr>
          <p:nvPr>
            <p:ph type="title"/>
          </p:nvPr>
        </p:nvSpPr>
        <p:spPr/>
        <p:txBody>
          <a:bodyPr>
            <a:normAutofit/>
          </a:bodyPr>
          <a:lstStyle/>
          <a:p>
            <a:r>
              <a:rPr lang="zh-CN" altLang="en-US" dirty="0">
                <a:effectLst>
                  <a:glow>
                    <a:schemeClr val="bg1">
                      <a:alpha val="40000"/>
                    </a:schemeClr>
                  </a:glow>
                </a:effectLst>
              </a:rPr>
              <a:t>海致获得“</a:t>
            </a:r>
            <a:r>
              <a:rPr lang="en-US" altLang="zh-CN" dirty="0">
                <a:effectLst>
                  <a:glow>
                    <a:schemeClr val="bg1">
                      <a:alpha val="40000"/>
                    </a:schemeClr>
                  </a:glow>
                </a:effectLst>
              </a:rPr>
              <a:t>2021</a:t>
            </a:r>
            <a:r>
              <a:rPr lang="zh-CN" altLang="en-US" dirty="0">
                <a:effectLst>
                  <a:glow>
                    <a:schemeClr val="bg1">
                      <a:alpha val="40000"/>
                    </a:schemeClr>
                  </a:glow>
                </a:effectLst>
              </a:rPr>
              <a:t>年</a:t>
            </a:r>
            <a:r>
              <a:rPr lang="en-US" altLang="zh-CN" dirty="0">
                <a:effectLst>
                  <a:glow>
                    <a:schemeClr val="bg1">
                      <a:alpha val="40000"/>
                    </a:schemeClr>
                  </a:glow>
                </a:effectLst>
              </a:rPr>
              <a:t>CCF</a:t>
            </a:r>
            <a:r>
              <a:rPr lang="zh-CN" altLang="en-US" dirty="0">
                <a:effectLst>
                  <a:glow>
                    <a:schemeClr val="bg1">
                      <a:alpha val="40000"/>
                    </a:schemeClr>
                  </a:glow>
                </a:effectLst>
              </a:rPr>
              <a:t>科学技术奖科技进步卓越奖”</a:t>
            </a:r>
            <a:endParaRPr lang="zh-CN" altLang="en-US" dirty="0"/>
          </a:p>
        </p:txBody>
      </p:sp>
      <p:sp>
        <p:nvSpPr>
          <p:cNvPr id="4" name="文本框 3"/>
          <p:cNvSpPr txBox="1"/>
          <p:nvPr/>
        </p:nvSpPr>
        <p:spPr>
          <a:xfrm>
            <a:off x="1416796" y="8420381"/>
            <a:ext cx="10653302" cy="4412875"/>
          </a:xfrm>
          <a:prstGeom prst="rect">
            <a:avLst/>
          </a:prstGeom>
          <a:noFill/>
        </p:spPr>
        <p:txBody>
          <a:bodyPr wrap="square">
            <a:spAutoFit/>
          </a:bodyPr>
          <a:lstStyle/>
          <a:p>
            <a:pPr defTabSz="913765">
              <a:lnSpc>
                <a:spcPct val="200000"/>
              </a:lnSpc>
            </a:pPr>
            <a:r>
              <a:rPr lang="en-US" altLang="zh-CN" sz="2400" kern="0" dirty="0">
                <a:solidFill>
                  <a:srgbClr val="000000"/>
                </a:solidFill>
                <a:latin typeface="微软雅黑" panose="020B0503020204020204" pitchFamily="34" charset="-122"/>
                <a:ea typeface="微软雅黑" panose="020B0503020204020204" pitchFamily="34" charset="-122"/>
              </a:rPr>
              <a:t>CCF</a:t>
            </a:r>
            <a:r>
              <a:rPr lang="zh-CN" altLang="en-US" sz="2400" kern="0" dirty="0">
                <a:solidFill>
                  <a:srgbClr val="000000"/>
                </a:solidFill>
                <a:latin typeface="微软雅黑" panose="020B0503020204020204" pitchFamily="34" charset="-122"/>
                <a:ea typeface="微软雅黑" panose="020B0503020204020204" pitchFamily="34" charset="-122"/>
              </a:rPr>
              <a:t>科学技术奖被认为是计算机科学与技术领域最具影响力的专业奖项之一，其中科技进步卓越奖是</a:t>
            </a:r>
            <a:r>
              <a:rPr lang="en-US" altLang="zh-CN" sz="2400" kern="0" dirty="0">
                <a:solidFill>
                  <a:srgbClr val="000000"/>
                </a:solidFill>
                <a:latin typeface="微软雅黑" panose="020B0503020204020204" pitchFamily="34" charset="-122"/>
                <a:ea typeface="微软雅黑" panose="020B0503020204020204" pitchFamily="34" charset="-122"/>
              </a:rPr>
              <a:t>CCF</a:t>
            </a:r>
            <a:r>
              <a:rPr lang="zh-CN" altLang="en-US" sz="2400" kern="0" dirty="0">
                <a:solidFill>
                  <a:srgbClr val="000000"/>
                </a:solidFill>
                <a:latin typeface="微软雅黑" panose="020B0503020204020204" pitchFamily="34" charset="-122"/>
                <a:ea typeface="微软雅黑" panose="020B0503020204020204" pitchFamily="34" charset="-122"/>
              </a:rPr>
              <a:t>科技进步奖评选中的最高级别奖项，旨在嘉奖在计算机科学、技术或工程领域具有重要发现、发明、原始创新，在相关领域有一定国际影响的优秀成果，</a:t>
            </a:r>
            <a:r>
              <a:rPr lang="en-US" altLang="zh-CN" sz="2400" kern="0" dirty="0">
                <a:solidFill>
                  <a:srgbClr val="000000"/>
                </a:solidFill>
                <a:latin typeface="微软雅黑" panose="020B0503020204020204" pitchFamily="34" charset="-122"/>
                <a:ea typeface="微软雅黑" panose="020B0503020204020204" pitchFamily="34" charset="-122"/>
              </a:rPr>
              <a:t>AtlasGraph</a:t>
            </a:r>
            <a:r>
              <a:rPr lang="zh-CN" altLang="en-US" sz="2400" kern="0" dirty="0">
                <a:solidFill>
                  <a:srgbClr val="000000"/>
                </a:solidFill>
                <a:latin typeface="微软雅黑" panose="020B0503020204020204" pitchFamily="34" charset="-122"/>
                <a:ea typeface="微软雅黑" panose="020B0503020204020204" pitchFamily="34" charset="-122"/>
              </a:rPr>
              <a:t>的获奖证明了其技术领先性、创新性、重要性，在自主可控浪潮下，实现了对国外产品的有效替代，防止高新技术领域“卡脖子”现象的发生。</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162557" y="2388225"/>
            <a:ext cx="11154524" cy="2196883"/>
          </a:xfrm>
          <a:prstGeom prst="rect">
            <a:avLst/>
          </a:prstGeom>
          <a:noFill/>
        </p:spPr>
        <p:txBody>
          <a:bodyPr wrap="square">
            <a:spAutoFit/>
          </a:bodyPr>
          <a:lstStyle/>
          <a:p>
            <a:pPr defTabSz="913765">
              <a:lnSpc>
                <a:spcPct val="200000"/>
              </a:lnSpc>
            </a:pPr>
            <a:r>
              <a:rPr lang="zh-CN" altLang="en-US" sz="2400" b="1" kern="0" dirty="0">
                <a:solidFill>
                  <a:srgbClr val="FF0000"/>
                </a:solidFill>
                <a:latin typeface="微软雅黑" panose="020B0503020204020204" pitchFamily="34" charset="-122"/>
                <a:ea typeface="微软雅黑" panose="020B0503020204020204" pitchFamily="34" charset="-122"/>
              </a:rPr>
              <a:t>海致科技集团</a:t>
            </a:r>
            <a:r>
              <a:rPr lang="zh-CN" altLang="en-US" sz="2400" b="1" kern="0" dirty="0">
                <a:solidFill>
                  <a:srgbClr val="000000"/>
                </a:solidFill>
                <a:latin typeface="微软雅黑" panose="020B0503020204020204" pitchFamily="34" charset="-122"/>
                <a:ea typeface="微软雅黑" panose="020B0503020204020204" pitchFamily="34" charset="-122"/>
              </a:rPr>
              <a:t>、</a:t>
            </a:r>
            <a:r>
              <a:rPr lang="zh-CN" altLang="en-US" sz="2400" b="1" kern="0" dirty="0">
                <a:solidFill>
                  <a:srgbClr val="FF0000"/>
                </a:solidFill>
                <a:latin typeface="微软雅黑" panose="020B0503020204020204" pitchFamily="34" charset="-122"/>
                <a:ea typeface="微软雅黑" panose="020B0503020204020204" pitchFamily="34" charset="-122"/>
              </a:rPr>
              <a:t>海致星图</a:t>
            </a:r>
            <a:r>
              <a:rPr lang="zh-CN" altLang="en-US" sz="2400" b="1" kern="0" dirty="0">
                <a:solidFill>
                  <a:srgbClr val="000000"/>
                </a:solidFill>
                <a:latin typeface="微软雅黑" panose="020B0503020204020204" pitchFamily="34" charset="-122"/>
                <a:ea typeface="微软雅黑" panose="020B0503020204020204" pitchFamily="34" charset="-122"/>
              </a:rPr>
              <a:t>联合</a:t>
            </a:r>
            <a:r>
              <a:rPr lang="zh-CN" altLang="en-US" sz="2400" b="1" kern="0" dirty="0">
                <a:solidFill>
                  <a:srgbClr val="FF0000"/>
                </a:solidFill>
                <a:latin typeface="微软雅黑" panose="020B0503020204020204" pitchFamily="34" charset="-122"/>
                <a:ea typeface="微软雅黑" panose="020B0503020204020204" pitchFamily="34" charset="-122"/>
              </a:rPr>
              <a:t>清华大学</a:t>
            </a:r>
            <a:r>
              <a:rPr lang="zh-CN" altLang="en-US" sz="2400" b="1" kern="0" dirty="0">
                <a:solidFill>
                  <a:srgbClr val="000000"/>
                </a:solidFill>
                <a:latin typeface="微软雅黑" panose="020B0503020204020204" pitchFamily="34" charset="-122"/>
                <a:ea typeface="微软雅黑" panose="020B0503020204020204" pitchFamily="34" charset="-122"/>
              </a:rPr>
              <a:t>研发的</a:t>
            </a:r>
            <a:r>
              <a:rPr lang="zh-CN" altLang="en-US" sz="2400" b="1" kern="0" dirty="0">
                <a:solidFill>
                  <a:srgbClr val="FF0000"/>
                </a:solidFill>
                <a:latin typeface="微软雅黑" panose="020B0503020204020204" pitchFamily="34" charset="-122"/>
                <a:ea typeface="微软雅黑" panose="020B0503020204020204" pitchFamily="34" charset="-122"/>
              </a:rPr>
              <a:t>“</a:t>
            </a:r>
            <a:r>
              <a:rPr lang="en-US" altLang="zh-CN" sz="2400" b="1" kern="0" dirty="0">
                <a:solidFill>
                  <a:srgbClr val="FF0000"/>
                </a:solidFill>
                <a:latin typeface="微软雅黑" panose="020B0503020204020204" pitchFamily="34" charset="-122"/>
                <a:ea typeface="微软雅黑" panose="020B0503020204020204" pitchFamily="34" charset="-122"/>
              </a:rPr>
              <a:t>AtlasGraph</a:t>
            </a:r>
            <a:r>
              <a:rPr lang="zh-CN" altLang="en-US" sz="2400" b="1" kern="0" dirty="0">
                <a:solidFill>
                  <a:srgbClr val="FF0000"/>
                </a:solidFill>
                <a:latin typeface="微软雅黑" panose="020B0503020204020204" pitchFamily="34" charset="-122"/>
                <a:ea typeface="微软雅黑" panose="020B0503020204020204" pitchFamily="34" charset="-122"/>
              </a:rPr>
              <a:t>大规模图数据分析平台”</a:t>
            </a:r>
            <a:r>
              <a:rPr lang="zh-CN" altLang="en-US" sz="2400" b="1" kern="0" dirty="0">
                <a:solidFill>
                  <a:srgbClr val="000000"/>
                </a:solidFill>
                <a:latin typeface="微软雅黑" panose="020B0503020204020204" pitchFamily="34" charset="-122"/>
                <a:ea typeface="微软雅黑" panose="020B0503020204020204" pitchFamily="34" charset="-122"/>
              </a:rPr>
              <a:t>荣获中国计算机学会（</a:t>
            </a:r>
            <a:r>
              <a:rPr lang="en-US" altLang="zh-CN" sz="2400" b="1" kern="0" dirty="0">
                <a:solidFill>
                  <a:srgbClr val="000000"/>
                </a:solidFill>
                <a:latin typeface="微软雅黑" panose="020B0503020204020204" pitchFamily="34" charset="-122"/>
                <a:ea typeface="微软雅黑" panose="020B0503020204020204" pitchFamily="34" charset="-122"/>
              </a:rPr>
              <a:t>CCF</a:t>
            </a:r>
            <a:r>
              <a:rPr lang="zh-CN" altLang="en-US" sz="2400" b="1" kern="0" dirty="0">
                <a:solidFill>
                  <a:srgbClr val="000000"/>
                </a:solidFill>
                <a:latin typeface="微软雅黑" panose="020B0503020204020204" pitchFamily="34" charset="-122"/>
                <a:ea typeface="微软雅黑" panose="020B0503020204020204" pitchFamily="34" charset="-122"/>
              </a:rPr>
              <a:t>：</a:t>
            </a:r>
            <a:r>
              <a:rPr lang="en-US" altLang="zh-CN" sz="2400" b="1" kern="0" dirty="0">
                <a:solidFill>
                  <a:srgbClr val="000000"/>
                </a:solidFill>
                <a:latin typeface="微软雅黑" panose="020B0503020204020204" pitchFamily="34" charset="-122"/>
                <a:ea typeface="微软雅黑" panose="020B0503020204020204" pitchFamily="34" charset="-122"/>
              </a:rPr>
              <a:t>China Computer Federation</a:t>
            </a:r>
            <a:r>
              <a:rPr lang="zh-CN" altLang="en-US" sz="2400" b="1" kern="0" dirty="0">
                <a:solidFill>
                  <a:srgbClr val="000000"/>
                </a:solidFill>
                <a:latin typeface="微软雅黑" panose="020B0503020204020204" pitchFamily="34" charset="-122"/>
                <a:ea typeface="微软雅黑" panose="020B0503020204020204" pitchFamily="34" charset="-122"/>
              </a:rPr>
              <a:t>）</a:t>
            </a:r>
            <a:r>
              <a:rPr lang="zh-CN" altLang="en-US" sz="2400" b="1" kern="0" dirty="0">
                <a:solidFill>
                  <a:srgbClr val="FF0000"/>
                </a:solidFill>
                <a:latin typeface="微软雅黑" panose="020B0503020204020204" pitchFamily="34" charset="-122"/>
                <a:ea typeface="微软雅黑" panose="020B0503020204020204" pitchFamily="34" charset="-122"/>
              </a:rPr>
              <a:t>“</a:t>
            </a:r>
            <a:r>
              <a:rPr lang="en-US" altLang="zh-CN" sz="2400" b="1" kern="0" dirty="0">
                <a:solidFill>
                  <a:srgbClr val="FF0000"/>
                </a:solidFill>
                <a:latin typeface="微软雅黑" panose="020B0503020204020204" pitchFamily="34" charset="-122"/>
                <a:ea typeface="微软雅黑" panose="020B0503020204020204" pitchFamily="34" charset="-122"/>
              </a:rPr>
              <a:t>2021</a:t>
            </a:r>
            <a:r>
              <a:rPr lang="zh-CN" altLang="en-US" sz="2400" b="1" kern="0" dirty="0">
                <a:solidFill>
                  <a:srgbClr val="FF0000"/>
                </a:solidFill>
                <a:latin typeface="微软雅黑" panose="020B0503020204020204" pitchFamily="34" charset="-122"/>
                <a:ea typeface="微软雅黑" panose="020B0503020204020204" pitchFamily="34" charset="-122"/>
              </a:rPr>
              <a:t>年</a:t>
            </a:r>
            <a:r>
              <a:rPr lang="en-US" altLang="zh-CN" sz="2400" b="1" kern="0" dirty="0">
                <a:solidFill>
                  <a:srgbClr val="FF0000"/>
                </a:solidFill>
                <a:latin typeface="微软雅黑" panose="020B0503020204020204" pitchFamily="34" charset="-122"/>
                <a:ea typeface="微软雅黑" panose="020B0503020204020204" pitchFamily="34" charset="-122"/>
              </a:rPr>
              <a:t>CCF</a:t>
            </a:r>
            <a:r>
              <a:rPr lang="zh-CN" altLang="en-US" sz="2400" b="1" kern="0" dirty="0">
                <a:solidFill>
                  <a:srgbClr val="FF0000"/>
                </a:solidFill>
                <a:latin typeface="微软雅黑" panose="020B0503020204020204" pitchFamily="34" charset="-122"/>
                <a:ea typeface="微软雅黑" panose="020B0503020204020204" pitchFamily="34" charset="-122"/>
              </a:rPr>
              <a:t>科学技术奖科技进步卓越奖”</a:t>
            </a:r>
            <a:r>
              <a:rPr lang="zh-CN" altLang="en-US" sz="2400" b="1" kern="0" dirty="0">
                <a:solidFill>
                  <a:srgbClr val="000000"/>
                </a:solidFill>
                <a:latin typeface="微软雅黑" panose="020B0503020204020204" pitchFamily="34" charset="-122"/>
                <a:ea typeface="微软雅黑" panose="020B0503020204020204" pitchFamily="34" charset="-122"/>
              </a:rPr>
              <a:t>。</a:t>
            </a:r>
            <a:endParaRPr lang="en-US" altLang="zh-CN" sz="2400" b="1" kern="0" dirty="0">
              <a:solidFill>
                <a:srgbClr val="0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416796" y="5267316"/>
            <a:ext cx="10653302" cy="2935547"/>
          </a:xfrm>
          <a:prstGeom prst="rect">
            <a:avLst/>
          </a:prstGeom>
          <a:noFill/>
        </p:spPr>
        <p:txBody>
          <a:bodyPr wrap="square">
            <a:spAutoFit/>
          </a:bodyPr>
          <a:lstStyle/>
          <a:p>
            <a:pPr defTabSz="913765">
              <a:lnSpc>
                <a:spcPct val="200000"/>
              </a:lnSpc>
            </a:pPr>
            <a:r>
              <a:rPr lang="zh-CN" altLang="en-US" sz="2400" kern="0" dirty="0">
                <a:solidFill>
                  <a:srgbClr val="000000"/>
                </a:solidFill>
                <a:latin typeface="微软雅黑" panose="020B0503020204020204" pitchFamily="34" charset="-122"/>
                <a:ea typeface="微软雅黑" panose="020B0503020204020204" pitchFamily="34" charset="-122"/>
              </a:rPr>
              <a:t>伴随市场对于知识图谱应用的不断深入，图数据规模和应用性能之间的矛盾愈加凸显，海致针对以上背景展开了系统性的技术攻关，解决了图数据的高效存储、索引及复制难题，提出了基于图缩减的高效分析方法，并孵化出了一个大规模图数据分析平台</a:t>
            </a:r>
            <a:r>
              <a:rPr lang="en-US" altLang="zh-CN" sz="2400" kern="0" dirty="0">
                <a:solidFill>
                  <a:srgbClr val="000000"/>
                </a:solidFill>
                <a:latin typeface="微软雅黑" panose="020B0503020204020204" pitchFamily="34" charset="-122"/>
                <a:ea typeface="微软雅黑" panose="020B0503020204020204" pitchFamily="34" charset="-122"/>
              </a:rPr>
              <a:t>AtlasGraph</a:t>
            </a:r>
            <a:r>
              <a:rPr lang="zh-CN" altLang="en-US" sz="2400" kern="0" dirty="0">
                <a:solidFill>
                  <a:srgbClr val="000000"/>
                </a:solidFill>
                <a:latin typeface="微软雅黑" panose="020B0503020204020204" pitchFamily="34" charset="-122"/>
                <a:ea typeface="微软雅黑" panose="020B0503020204020204" pitchFamily="34" charset="-122"/>
              </a:rPr>
              <a:t>。</a:t>
            </a:r>
          </a:p>
        </p:txBody>
      </p:sp>
      <p:pic>
        <p:nvPicPr>
          <p:cNvPr id="5" name="图片 4"/>
          <p:cNvPicPr>
            <a:picLocks noChangeAspect="1"/>
          </p:cNvPicPr>
          <p:nvPr/>
        </p:nvPicPr>
        <p:blipFill>
          <a:blip r:embed="rId3"/>
          <a:stretch>
            <a:fillRect/>
          </a:stretch>
        </p:blipFill>
        <p:spPr>
          <a:xfrm>
            <a:off x="12379800" y="2170407"/>
            <a:ext cx="7697558" cy="9957326"/>
          </a:xfrm>
          <a:prstGeom prst="rect">
            <a:avLst/>
          </a:prstGeom>
        </p:spPr>
      </p:pic>
      <p:pic>
        <p:nvPicPr>
          <p:cNvPr id="8" name="图片 7"/>
          <p:cNvPicPr>
            <a:picLocks noChangeAspect="1"/>
          </p:cNvPicPr>
          <p:nvPr/>
        </p:nvPicPr>
        <p:blipFill>
          <a:blip r:embed="rId4"/>
          <a:stretch>
            <a:fillRect/>
          </a:stretch>
        </p:blipFill>
        <p:spPr>
          <a:xfrm rot="16200000">
            <a:off x="17075333" y="6459197"/>
            <a:ext cx="8609524" cy="44574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1173C00F-648F-7D53-9680-1120E4B71679}"/>
              </a:ext>
            </a:extLst>
          </p:cNvPr>
          <p:cNvSpPr/>
          <p:nvPr/>
        </p:nvSpPr>
        <p:spPr>
          <a:xfrm>
            <a:off x="838098" y="2379057"/>
            <a:ext cx="10783138" cy="10519646"/>
          </a:xfrm>
          <a:prstGeom prst="roundRect">
            <a:avLst>
              <a:gd name="adj" fmla="val 24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66">
              <a:defRPr/>
            </a:pPr>
            <a:endParaRPr lang="zh-CN" altLang="en-US">
              <a:solidFill>
                <a:prstClr val="white"/>
              </a:solidFill>
              <a:latin typeface="Calibri" panose="020F0502020204030204"/>
              <a:ea typeface="等线" panose="02010600030101010101" pitchFamily="2" charset="-122"/>
            </a:endParaRPr>
          </a:p>
        </p:txBody>
      </p:sp>
      <p:sp>
        <p:nvSpPr>
          <p:cNvPr id="2" name="标题 1">
            <a:extLst>
              <a:ext uri="{FF2B5EF4-FFF2-40B4-BE49-F238E27FC236}">
                <a16:creationId xmlns:a16="http://schemas.microsoft.com/office/drawing/2014/main" id="{B4F86600-83EB-7939-24C2-A6C5481F3379}"/>
              </a:ext>
            </a:extLst>
          </p:cNvPr>
          <p:cNvSpPr>
            <a:spLocks noGrp="1"/>
          </p:cNvSpPr>
          <p:nvPr>
            <p:ph type="title"/>
          </p:nvPr>
        </p:nvSpPr>
        <p:spPr/>
        <p:txBody>
          <a:bodyPr/>
          <a:lstStyle/>
          <a:p>
            <a:r>
              <a:rPr lang="zh-CN" altLang="en-US" dirty="0">
                <a:effectLst>
                  <a:glow>
                    <a:schemeClr val="bg1">
                      <a:alpha val="40000"/>
                    </a:schemeClr>
                  </a:glow>
                </a:effectLst>
              </a:rPr>
              <a:t>获得</a:t>
            </a:r>
            <a:r>
              <a:rPr lang="en-US" altLang="zh-CN" dirty="0">
                <a:effectLst>
                  <a:glow>
                    <a:schemeClr val="bg1">
                      <a:alpha val="40000"/>
                    </a:schemeClr>
                  </a:glow>
                </a:effectLst>
              </a:rPr>
              <a:t>2022</a:t>
            </a:r>
            <a:r>
              <a:rPr lang="zh-CN" altLang="en-US" dirty="0">
                <a:effectLst>
                  <a:glow>
                    <a:schemeClr val="bg1">
                      <a:alpha val="40000"/>
                    </a:schemeClr>
                  </a:glow>
                </a:effectLst>
              </a:rPr>
              <a:t>年中国电子学会科学技术奖科技进步一等奖</a:t>
            </a:r>
            <a:endParaRPr lang="zh-CN" altLang="en-US" dirty="0"/>
          </a:p>
        </p:txBody>
      </p:sp>
      <p:sp>
        <p:nvSpPr>
          <p:cNvPr id="4" name="文本框 3">
            <a:extLst>
              <a:ext uri="{FF2B5EF4-FFF2-40B4-BE49-F238E27FC236}">
                <a16:creationId xmlns:a16="http://schemas.microsoft.com/office/drawing/2014/main" id="{53B70CF6-B18E-CCE3-0AF4-D09ED46791FA}"/>
              </a:ext>
            </a:extLst>
          </p:cNvPr>
          <p:cNvSpPr txBox="1"/>
          <p:nvPr/>
        </p:nvSpPr>
        <p:spPr>
          <a:xfrm>
            <a:off x="1025915" y="2653767"/>
            <a:ext cx="10595320" cy="4271234"/>
          </a:xfrm>
          <a:prstGeom prst="rect">
            <a:avLst/>
          </a:prstGeom>
          <a:noFill/>
        </p:spPr>
        <p:txBody>
          <a:bodyPr wrap="square">
            <a:spAutoFit/>
          </a:bodyPr>
          <a:lstStyle/>
          <a:p>
            <a:pPr>
              <a:lnSpc>
                <a:spcPct val="200000"/>
              </a:lnSpc>
            </a:pPr>
            <a:r>
              <a:rPr lang="zh-CN" altLang="en-US" sz="2800" dirty="0">
                <a:solidFill>
                  <a:srgbClr val="000000"/>
                </a:solidFill>
                <a:latin typeface="微软雅黑" panose="020B0503020204020204" pitchFamily="34" charset="-122"/>
                <a:ea typeface="微软雅黑" panose="020B0503020204020204" pitchFamily="34" charset="-122"/>
              </a:rPr>
              <a:t>中国电子学会发布的</a:t>
            </a:r>
            <a:r>
              <a:rPr lang="en-US" altLang="zh-CN" sz="2800" dirty="0">
                <a:solidFill>
                  <a:srgbClr val="000000"/>
                </a:solidFill>
                <a:latin typeface="微软雅黑" panose="020B0503020204020204" pitchFamily="34" charset="-122"/>
                <a:ea typeface="微软雅黑" panose="020B0503020204020204" pitchFamily="34" charset="-122"/>
              </a:rPr>
              <a:t>《2022</a:t>
            </a:r>
            <a:r>
              <a:rPr lang="zh-CN" altLang="en-US" sz="2800" dirty="0">
                <a:solidFill>
                  <a:srgbClr val="000000"/>
                </a:solidFill>
                <a:latin typeface="微软雅黑" panose="020B0503020204020204" pitchFamily="34" charset="-122"/>
                <a:ea typeface="微软雅黑" panose="020B0503020204020204" pitchFamily="34" charset="-122"/>
              </a:rPr>
              <a:t>中国电子学会科学技术奖公告</a:t>
            </a: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，海致星图与北京邮电大学、蚂蚁科技集团有限公司、中移动信息技术有限公司联合研发的“</a:t>
            </a:r>
            <a:r>
              <a:rPr lang="zh-CN" altLang="en-US" sz="2800" b="1" dirty="0">
                <a:solidFill>
                  <a:srgbClr val="FF0000"/>
                </a:solidFill>
                <a:latin typeface="微软雅黑" panose="020B0503020204020204" pitchFamily="34" charset="-122"/>
                <a:ea typeface="微软雅黑" panose="020B0503020204020204" pitchFamily="34" charset="-122"/>
              </a:rPr>
              <a:t>大规模复杂异质图数据智能分析技术与规模化应用</a:t>
            </a:r>
            <a:r>
              <a:rPr lang="zh-CN" altLang="en-US" sz="2800" dirty="0">
                <a:solidFill>
                  <a:srgbClr val="000000"/>
                </a:solidFill>
                <a:latin typeface="微软雅黑" panose="020B0503020204020204" pitchFamily="34" charset="-122"/>
                <a:ea typeface="微软雅黑" panose="020B0503020204020204" pitchFamily="34" charset="-122"/>
              </a:rPr>
              <a:t>”项目，斩获“</a:t>
            </a:r>
            <a:r>
              <a:rPr lang="zh-CN" altLang="en-US" sz="2800" b="1" dirty="0">
                <a:solidFill>
                  <a:srgbClr val="FF0000"/>
                </a:solidFill>
                <a:latin typeface="微软雅黑" panose="020B0503020204020204" pitchFamily="34" charset="-122"/>
                <a:ea typeface="微软雅黑" panose="020B0503020204020204" pitchFamily="34" charset="-122"/>
              </a:rPr>
              <a:t>科学技术奖科技进步一等奖</a:t>
            </a:r>
            <a:r>
              <a:rPr lang="zh-CN" altLang="en-US" sz="2800" dirty="0">
                <a:solidFill>
                  <a:srgbClr val="000000"/>
                </a:solidFill>
                <a:latin typeface="微软雅黑" panose="020B0503020204020204" pitchFamily="34" charset="-122"/>
                <a:ea typeface="微软雅黑" panose="020B0503020204020204" pitchFamily="34" charset="-122"/>
              </a:rPr>
              <a:t>”，这也是</a:t>
            </a:r>
            <a:r>
              <a:rPr lang="zh-CN" altLang="en-US" sz="2800" b="1" dirty="0">
                <a:solidFill>
                  <a:srgbClr val="FF0000"/>
                </a:solidFill>
                <a:latin typeface="微软雅黑" panose="020B0503020204020204" pitchFamily="34" charset="-122"/>
                <a:ea typeface="微软雅黑" panose="020B0503020204020204" pitchFamily="34" charset="-122"/>
              </a:rPr>
              <a:t>国内电子信息领域的最高奖项</a:t>
            </a:r>
            <a:r>
              <a:rPr lang="zh-CN" altLang="en-US" sz="2800" dirty="0">
                <a:solidFill>
                  <a:srgbClr val="000000"/>
                </a:solidFill>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337CBE8-791F-A8A7-4C3E-8EF9120B30FD}"/>
              </a:ext>
            </a:extLst>
          </p:cNvPr>
          <p:cNvSpPr txBox="1"/>
          <p:nvPr/>
        </p:nvSpPr>
        <p:spPr>
          <a:xfrm>
            <a:off x="1025915" y="7742443"/>
            <a:ext cx="10595320" cy="4271234"/>
          </a:xfrm>
          <a:prstGeom prst="rect">
            <a:avLst/>
          </a:prstGeom>
          <a:noFill/>
        </p:spPr>
        <p:txBody>
          <a:bodyPr wrap="square">
            <a:spAutoFit/>
          </a:bodyPr>
          <a:lstStyle/>
          <a:p>
            <a:pPr>
              <a:lnSpc>
                <a:spcPct val="200000"/>
              </a:lnSpc>
            </a:pPr>
            <a:r>
              <a:rPr lang="zh-CN" altLang="en-US" sz="2800" dirty="0">
                <a:solidFill>
                  <a:srgbClr val="000000"/>
                </a:solidFill>
                <a:latin typeface="微软雅黑" panose="020B0503020204020204" pitchFamily="34" charset="-122"/>
                <a:ea typeface="微软雅黑" panose="020B0503020204020204" pitchFamily="34" charset="-122"/>
              </a:rPr>
              <a:t>该奖项由数十名院士评审，历经三轮，从三百余个申报项目中遴选而出。由院士等组成的科技成果鉴定委员会认为：“</a:t>
            </a:r>
            <a:r>
              <a:rPr lang="zh-CN" altLang="en-US" sz="2800" b="1" dirty="0">
                <a:solidFill>
                  <a:srgbClr val="000000"/>
                </a:solidFill>
                <a:latin typeface="微软雅黑" panose="020B0503020204020204" pitchFamily="34" charset="-122"/>
                <a:ea typeface="微软雅黑" panose="020B0503020204020204" pitchFamily="34" charset="-122"/>
              </a:rPr>
              <a:t>该成果技术复杂度高，研制难度大，创新性强，项目成果整体达到国际先进水平，其中异质图建模与表示学习技术和超大规模图学习系统处于国际领先水平。</a:t>
            </a:r>
            <a:r>
              <a:rPr lang="zh-CN" altLang="en-US" sz="2800" dirty="0">
                <a:solidFill>
                  <a:srgbClr val="000000"/>
                </a:solidFill>
                <a:latin typeface="微软雅黑" panose="020B0503020204020204" pitchFamily="34" charset="-122"/>
                <a:ea typeface="微软雅黑" panose="020B0503020204020204" pitchFamily="34" charset="-122"/>
              </a:rPr>
              <a:t>” </a:t>
            </a:r>
          </a:p>
        </p:txBody>
      </p:sp>
      <p:sp>
        <p:nvSpPr>
          <p:cNvPr id="11" name="文本框 10">
            <a:extLst>
              <a:ext uri="{FF2B5EF4-FFF2-40B4-BE49-F238E27FC236}">
                <a16:creationId xmlns:a16="http://schemas.microsoft.com/office/drawing/2014/main" id="{5203D8A2-F699-CFCA-42FB-8CB5FE05BEDB}"/>
              </a:ext>
            </a:extLst>
          </p:cNvPr>
          <p:cNvSpPr txBox="1"/>
          <p:nvPr/>
        </p:nvSpPr>
        <p:spPr>
          <a:xfrm>
            <a:off x="11809053" y="9455322"/>
            <a:ext cx="12194696" cy="3351046"/>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以终为始，以行为知，这一项目从图计算所面临的挑战出发，解决了大规模图数据所产生的建模能力不足、结构知识难用、巨量数据难算等技术挑战，实现了大规模复杂异质图数据的表示学习模型、语义推荐和风险管理关键技术，构建了完整的兼具理论指导与应用检验的大规模图数据智能分析系统与平台，满足了大数据时代从复杂异质图数据中进行知识发现的重要需求。</a:t>
            </a:r>
            <a:r>
              <a:rPr lang="zh-CN" altLang="en-US" sz="2400" b="1" dirty="0">
                <a:latin typeface="微软雅黑" panose="020B0503020204020204" pitchFamily="34" charset="-122"/>
                <a:ea typeface="微软雅黑" panose="020B0503020204020204" pitchFamily="34" charset="-122"/>
              </a:rPr>
              <a:t>最终获得国内外授权发明专利 </a:t>
            </a:r>
            <a:r>
              <a:rPr lang="en-US" altLang="zh-CN" sz="2400" b="1" dirty="0">
                <a:latin typeface="微软雅黑" panose="020B0503020204020204" pitchFamily="34" charset="-122"/>
                <a:ea typeface="微软雅黑" panose="020B0503020204020204" pitchFamily="34" charset="-122"/>
              </a:rPr>
              <a:t>43 </a:t>
            </a:r>
            <a:r>
              <a:rPr lang="zh-CN" altLang="en-US" sz="2400" b="1" dirty="0">
                <a:latin typeface="微软雅黑" panose="020B0503020204020204" pitchFamily="34" charset="-122"/>
                <a:ea typeface="微软雅黑" panose="020B0503020204020204" pitchFamily="34" charset="-122"/>
              </a:rPr>
              <a:t>项，</a:t>
            </a:r>
            <a:r>
              <a:rPr lang="en-US" altLang="zh-CN" sz="2400" b="1" dirty="0">
                <a:latin typeface="微软雅黑" panose="020B0503020204020204" pitchFamily="34" charset="-122"/>
                <a:ea typeface="微软雅黑" panose="020B0503020204020204" pitchFamily="34" charset="-122"/>
              </a:rPr>
              <a:t>CCF -A </a:t>
            </a:r>
            <a:r>
              <a:rPr lang="zh-CN" altLang="en-US" sz="2400" b="1" dirty="0">
                <a:latin typeface="微软雅黑" panose="020B0503020204020204" pitchFamily="34" charset="-122"/>
                <a:ea typeface="微软雅黑" panose="020B0503020204020204" pitchFamily="34" charset="-122"/>
              </a:rPr>
              <a:t>类论文 </a:t>
            </a:r>
            <a:r>
              <a:rPr lang="en-US" altLang="zh-CN" sz="2400" b="1" dirty="0">
                <a:latin typeface="微软雅黑" panose="020B0503020204020204" pitchFamily="34" charset="-122"/>
                <a:ea typeface="微软雅黑" panose="020B0503020204020204" pitchFamily="34" charset="-122"/>
              </a:rPr>
              <a:t>51 </a:t>
            </a:r>
            <a:r>
              <a:rPr lang="zh-CN" altLang="en-US" sz="2400" b="1" dirty="0">
                <a:latin typeface="微软雅黑" panose="020B0503020204020204" pitchFamily="34" charset="-122"/>
                <a:ea typeface="微软雅黑" panose="020B0503020204020204" pitchFamily="34" charset="-122"/>
              </a:rPr>
              <a:t>篇，获得 </a:t>
            </a:r>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次国际竞赛冠军，参与了</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项图计算相关标准制定</a:t>
            </a:r>
            <a:r>
              <a:rPr lang="zh-CN" altLang="en-US" sz="2400" dirty="0">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4ADEA8A7-EABA-894D-B9BF-73AB8C412DF8}"/>
              </a:ext>
            </a:extLst>
          </p:cNvPr>
          <p:cNvPicPr>
            <a:picLocks noChangeAspect="1"/>
          </p:cNvPicPr>
          <p:nvPr/>
        </p:nvPicPr>
        <p:blipFill>
          <a:blip r:embed="rId2"/>
          <a:stretch>
            <a:fillRect/>
          </a:stretch>
        </p:blipFill>
        <p:spPr>
          <a:xfrm>
            <a:off x="11970957" y="1712881"/>
            <a:ext cx="11517044" cy="7742442"/>
          </a:xfrm>
          <a:prstGeom prst="rect">
            <a:avLst/>
          </a:prstGeom>
        </p:spPr>
      </p:pic>
    </p:spTree>
    <p:extLst>
      <p:ext uri="{BB962C8B-B14F-4D97-AF65-F5344CB8AC3E}">
        <p14:creationId xmlns:p14="http://schemas.microsoft.com/office/powerpoint/2010/main" val="3481987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194947" y="5412053"/>
            <a:ext cx="10194811" cy="1106805"/>
            <a:chOff x="10837331" y="2710392"/>
            <a:chExt cx="10194811" cy="1106805"/>
          </a:xfrm>
        </p:grpSpPr>
        <p:sp>
          <p:nvSpPr>
            <p:cNvPr id="8" name="TextBox 7"/>
            <p:cNvSpPr txBox="1"/>
            <p:nvPr/>
          </p:nvSpPr>
          <p:spPr>
            <a:xfrm>
              <a:off x="12342802" y="2710392"/>
              <a:ext cx="8689340" cy="1106805"/>
            </a:xfrm>
            <a:prstGeom prst="rect">
              <a:avLst/>
            </a:prstGeom>
            <a:noFill/>
          </p:spPr>
          <p:txBody>
            <a:bodyPr wrap="none" rtlCol="0">
              <a:spAutoFit/>
            </a:bodyPr>
            <a:lstStyle/>
            <a:p>
              <a:r>
                <a:rPr lang="en-US" altLang="zh-CN" sz="6600" b="1" dirty="0">
                  <a:solidFill>
                    <a:srgbClr val="8790A6"/>
                  </a:solidFill>
                  <a:latin typeface="Microsoft YaHei UI" panose="020B0503020204020204" pitchFamily="34" charset="-122"/>
                  <a:ea typeface="Microsoft YaHei UI" panose="020B0503020204020204" pitchFamily="34" charset="-122"/>
                </a:rPr>
                <a:t>AtlasGraph</a:t>
              </a:r>
              <a:r>
                <a:rPr lang="zh-CN" altLang="en-US" sz="6600" b="1" dirty="0">
                  <a:solidFill>
                    <a:srgbClr val="8790A6"/>
                  </a:solidFill>
                  <a:latin typeface="Microsoft YaHei UI" panose="020B0503020204020204" pitchFamily="34" charset="-122"/>
                  <a:ea typeface="Microsoft YaHei UI" panose="020B0503020204020204" pitchFamily="34" charset="-122"/>
                </a:rPr>
                <a:t>架构及实现</a:t>
              </a:r>
            </a:p>
          </p:txBody>
        </p:sp>
        <p:pic>
          <p:nvPicPr>
            <p:cNvPr id="3" name="Picture 2"/>
            <p:cNvPicPr>
              <a:picLocks noChangeAspect="1"/>
            </p:cNvPicPr>
            <p:nvPr/>
          </p:nvPicPr>
          <p:blipFill>
            <a:blip r:embed="rId3"/>
            <a:stretch>
              <a:fillRect/>
            </a:stretch>
          </p:blipFill>
          <p:spPr>
            <a:xfrm>
              <a:off x="10837331" y="3067538"/>
              <a:ext cx="1016000" cy="368300"/>
            </a:xfrm>
            <a:prstGeom prst="rect">
              <a:avLst/>
            </a:prstGeom>
          </p:spPr>
        </p:pic>
      </p:grpSp>
      <p:grpSp>
        <p:nvGrpSpPr>
          <p:cNvPr id="2" name="Group 5"/>
          <p:cNvGrpSpPr/>
          <p:nvPr/>
        </p:nvGrpSpPr>
        <p:grpSpPr>
          <a:xfrm>
            <a:off x="11194947" y="3471493"/>
            <a:ext cx="5885701" cy="1106805"/>
            <a:chOff x="10837331" y="2710392"/>
            <a:chExt cx="5885701" cy="1106805"/>
          </a:xfrm>
        </p:grpSpPr>
        <p:sp>
          <p:nvSpPr>
            <p:cNvPr id="4" name="TextBox 7"/>
            <p:cNvSpPr txBox="1"/>
            <p:nvPr/>
          </p:nvSpPr>
          <p:spPr>
            <a:xfrm>
              <a:off x="12342802" y="2710392"/>
              <a:ext cx="4380230" cy="1106805"/>
            </a:xfrm>
            <a:prstGeom prst="rect">
              <a:avLst/>
            </a:prstGeom>
            <a:noFill/>
          </p:spPr>
          <p:txBody>
            <a:bodyPr wrap="none" rtlCol="0">
              <a:spAutoFit/>
            </a:bodyPr>
            <a:lstStyle/>
            <a:p>
              <a:r>
                <a:rPr lang="zh-CN" altLang="en-US" sz="6600" b="1" dirty="0">
                  <a:solidFill>
                    <a:srgbClr val="206AE9"/>
                  </a:solidFill>
                  <a:latin typeface="Microsoft YaHei UI" panose="020B0503020204020204" pitchFamily="34" charset="-122"/>
                  <a:ea typeface="Microsoft YaHei UI" panose="020B0503020204020204" pitchFamily="34" charset="-122"/>
                </a:rPr>
                <a:t>图技术简介</a:t>
              </a:r>
            </a:p>
          </p:txBody>
        </p:sp>
        <p:pic>
          <p:nvPicPr>
            <p:cNvPr id="10" name="Picture 2"/>
            <p:cNvPicPr>
              <a:picLocks noChangeAspect="1"/>
            </p:cNvPicPr>
            <p:nvPr/>
          </p:nvPicPr>
          <p:blipFill>
            <a:blip r:embed="rId3"/>
            <a:stretch>
              <a:fillRect/>
            </a:stretch>
          </p:blipFill>
          <p:spPr>
            <a:xfrm>
              <a:off x="10837331" y="3067538"/>
              <a:ext cx="1016000" cy="368300"/>
            </a:xfrm>
            <a:prstGeom prst="rect">
              <a:avLst/>
            </a:prstGeom>
          </p:spPr>
        </p:pic>
      </p:grpSp>
      <p:grpSp>
        <p:nvGrpSpPr>
          <p:cNvPr id="11" name="Group 8"/>
          <p:cNvGrpSpPr/>
          <p:nvPr/>
        </p:nvGrpSpPr>
        <p:grpSpPr>
          <a:xfrm>
            <a:off x="11194947" y="7537715"/>
            <a:ext cx="5308115" cy="1107996"/>
            <a:chOff x="10837331" y="8587499"/>
            <a:chExt cx="5308115" cy="1107996"/>
          </a:xfrm>
        </p:grpSpPr>
        <p:pic>
          <p:nvPicPr>
            <p:cNvPr id="12" name="Picture 19"/>
            <p:cNvPicPr>
              <a:picLocks noChangeAspect="1"/>
            </p:cNvPicPr>
            <p:nvPr/>
          </p:nvPicPr>
          <p:blipFill>
            <a:blip r:embed="rId3"/>
            <a:stretch>
              <a:fillRect/>
            </a:stretch>
          </p:blipFill>
          <p:spPr>
            <a:xfrm>
              <a:off x="10837331" y="8986735"/>
              <a:ext cx="1016000" cy="368300"/>
            </a:xfrm>
            <a:prstGeom prst="rect">
              <a:avLst/>
            </a:prstGeom>
          </p:spPr>
        </p:pic>
        <p:sp>
          <p:nvSpPr>
            <p:cNvPr id="13" name="Rectangle 22"/>
            <p:cNvSpPr/>
            <p:nvPr/>
          </p:nvSpPr>
          <p:spPr>
            <a:xfrm>
              <a:off x="12342802" y="8587499"/>
              <a:ext cx="3802644" cy="1107996"/>
            </a:xfrm>
            <a:prstGeom prst="rect">
              <a:avLst/>
            </a:prstGeom>
          </p:spPr>
          <p:txBody>
            <a:bodyPr wrap="none">
              <a:spAutoFit/>
            </a:bodyPr>
            <a:lstStyle/>
            <a:p>
              <a:r>
                <a:rPr lang="en-US" altLang="zh-CN" sz="6600" b="1" dirty="0" err="1">
                  <a:solidFill>
                    <a:srgbClr val="8790A6"/>
                  </a:solidFill>
                  <a:latin typeface="Microsoft YaHei UI" panose="020B0503020204020204" pitchFamily="34" charset="-122"/>
                  <a:ea typeface="Microsoft YaHei UI" panose="020B0503020204020204" pitchFamily="34" charset="-122"/>
                </a:rPr>
                <a:t>Takeway</a:t>
              </a:r>
              <a:endParaRPr lang="zh-CN" altLang="en-US" sz="6600" b="1" dirty="0">
                <a:solidFill>
                  <a:srgbClr val="8790A6"/>
                </a:solidFill>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“世界是复杂关系的总和”——  一张典型的知识图谱</a:t>
            </a:r>
          </a:p>
        </p:txBody>
      </p:sp>
      <p:sp>
        <p:nvSpPr>
          <p:cNvPr id="4" name="椭圆 3"/>
          <p:cNvSpPr/>
          <p:nvPr/>
        </p:nvSpPr>
        <p:spPr>
          <a:xfrm>
            <a:off x="7869238" y="7604760"/>
            <a:ext cx="2057400" cy="1992630"/>
          </a:xfrm>
          <a:prstGeom prst="ellipse">
            <a:avLst/>
          </a:prstGeom>
          <a:solidFill>
            <a:schemeClr val="accent1"/>
          </a:solidFill>
          <a:ln w="57150">
            <a:solidFill>
              <a:schemeClr val="bg1"/>
            </a:solidFill>
          </a:ln>
          <a:effectLst>
            <a:innerShdw blurRad="495300" dist="76200">
              <a:schemeClr val="accent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5" name="椭圆 4"/>
          <p:cNvSpPr/>
          <p:nvPr/>
        </p:nvSpPr>
        <p:spPr>
          <a:xfrm>
            <a:off x="7617778" y="7334250"/>
            <a:ext cx="2560320" cy="2534920"/>
          </a:xfrm>
          <a:prstGeom prst="ellipse">
            <a:avLst/>
          </a:prstGeom>
          <a:noFill/>
          <a:ln w="38100">
            <a:solidFill>
              <a:schemeClr val="accent1">
                <a:lumMod val="40000"/>
                <a:lumOff val="60000"/>
              </a:schemeClr>
            </a:solidFill>
          </a:ln>
          <a:effectLst>
            <a:innerShdw blurRad="495300" dist="76200">
              <a:schemeClr val="accent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grpSp>
        <p:nvGrpSpPr>
          <p:cNvPr id="7" name="组合 6"/>
          <p:cNvGrpSpPr/>
          <p:nvPr/>
        </p:nvGrpSpPr>
        <p:grpSpPr>
          <a:xfrm>
            <a:off x="12677458" y="5069840"/>
            <a:ext cx="2218690" cy="2197100"/>
            <a:chOff x="9947" y="3805"/>
            <a:chExt cx="2016" cy="1996"/>
          </a:xfrm>
        </p:grpSpPr>
        <p:sp>
          <p:nvSpPr>
            <p:cNvPr id="8" name="椭圆 7"/>
            <p:cNvSpPr/>
            <p:nvPr/>
          </p:nvSpPr>
          <p:spPr>
            <a:xfrm>
              <a:off x="10145" y="4018"/>
              <a:ext cx="1620" cy="1569"/>
            </a:xfrm>
            <a:prstGeom prst="ellipse">
              <a:avLst/>
            </a:prstGeom>
            <a:solidFill>
              <a:schemeClr val="accent2">
                <a:lumMod val="40000"/>
                <a:lumOff val="60000"/>
              </a:schemeClr>
            </a:solidFill>
            <a:ln w="57150">
              <a:solidFill>
                <a:schemeClr val="bg1"/>
              </a:solidFill>
            </a:ln>
            <a:effectLst>
              <a:innerShdw blurRad="495300" dist="76200">
                <a:schemeClr val="accent2">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9" name="椭圆 8"/>
            <p:cNvSpPr/>
            <p:nvPr/>
          </p:nvSpPr>
          <p:spPr>
            <a:xfrm>
              <a:off x="9947" y="3805"/>
              <a:ext cx="2016" cy="1996"/>
            </a:xfrm>
            <a:prstGeom prst="ellipse">
              <a:avLst/>
            </a:prstGeom>
            <a:noFill/>
            <a:ln w="38100">
              <a:solidFill>
                <a:schemeClr val="accent2">
                  <a:lumMod val="40000"/>
                  <a:lumOff val="60000"/>
                </a:schemeClr>
              </a:solidFill>
            </a:ln>
            <a:effectLst>
              <a:innerShdw blurRad="495300" dist="76200">
                <a:schemeClr val="accent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grpSp>
      <p:grpSp>
        <p:nvGrpSpPr>
          <p:cNvPr id="10" name="组合 9"/>
          <p:cNvGrpSpPr/>
          <p:nvPr/>
        </p:nvGrpSpPr>
        <p:grpSpPr>
          <a:xfrm>
            <a:off x="14985048" y="8371840"/>
            <a:ext cx="2259330" cy="2237740"/>
            <a:chOff x="9947" y="3805"/>
            <a:chExt cx="2016" cy="1996"/>
          </a:xfrm>
        </p:grpSpPr>
        <p:sp>
          <p:nvSpPr>
            <p:cNvPr id="14" name="椭圆 13"/>
            <p:cNvSpPr/>
            <p:nvPr/>
          </p:nvSpPr>
          <p:spPr>
            <a:xfrm>
              <a:off x="10145" y="4018"/>
              <a:ext cx="1620" cy="1569"/>
            </a:xfrm>
            <a:prstGeom prst="ellipse">
              <a:avLst/>
            </a:prstGeom>
            <a:gradFill>
              <a:gsLst>
                <a:gs pos="0">
                  <a:srgbClr val="E6F882"/>
                </a:gs>
                <a:gs pos="100000">
                  <a:srgbClr val="035C7D"/>
                </a:gs>
              </a:gsLst>
              <a:path path="circle">
                <a:fillToRect l="50000" t="50000" r="50000" b="50000"/>
              </a:path>
              <a:tileRect/>
            </a:gradFill>
            <a:ln w="57150">
              <a:solidFill>
                <a:schemeClr val="bg1"/>
              </a:solidFill>
            </a:ln>
            <a:effectLst>
              <a:innerShdw blurRad="495300" dist="76200">
                <a:srgbClr val="92D050"/>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15" name="椭圆 14"/>
            <p:cNvSpPr/>
            <p:nvPr/>
          </p:nvSpPr>
          <p:spPr>
            <a:xfrm>
              <a:off x="9947" y="3805"/>
              <a:ext cx="2016" cy="1996"/>
            </a:xfrm>
            <a:prstGeom prst="ellipse">
              <a:avLst/>
            </a:prstGeom>
            <a:noFill/>
            <a:ln w="38100">
              <a:solidFill>
                <a:srgbClr val="AEDC7C"/>
              </a:solidFill>
            </a:ln>
            <a:effectLst>
              <a:innerShdw blurRad="495300" dist="76200">
                <a:schemeClr val="accent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grpSp>
      <p:sp>
        <p:nvSpPr>
          <p:cNvPr id="16" name="椭圆 15"/>
          <p:cNvSpPr/>
          <p:nvPr/>
        </p:nvSpPr>
        <p:spPr>
          <a:xfrm>
            <a:off x="9409748" y="2489200"/>
            <a:ext cx="1478280" cy="1432560"/>
          </a:xfrm>
          <a:prstGeom prst="ellipse">
            <a:avLst/>
          </a:prstGeom>
          <a:solidFill>
            <a:schemeClr val="bg1">
              <a:lumMod val="85000"/>
            </a:schemeClr>
          </a:solidFill>
          <a:ln w="57150">
            <a:solidFill>
              <a:schemeClr val="bg1"/>
            </a:solidFill>
          </a:ln>
          <a:effectLst>
            <a:innerShdw blurRad="495300" dist="762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23" name="椭圆 22"/>
          <p:cNvSpPr/>
          <p:nvPr/>
        </p:nvSpPr>
        <p:spPr>
          <a:xfrm>
            <a:off x="16406178" y="2105660"/>
            <a:ext cx="1478280" cy="1432560"/>
          </a:xfrm>
          <a:prstGeom prst="ellipse">
            <a:avLst/>
          </a:prstGeom>
          <a:solidFill>
            <a:schemeClr val="bg1">
              <a:lumMod val="85000"/>
            </a:schemeClr>
          </a:solidFill>
          <a:ln w="57150">
            <a:solidFill>
              <a:schemeClr val="bg1"/>
            </a:solidFill>
          </a:ln>
          <a:effectLst>
            <a:innerShdw blurRad="495300" dist="762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47" name="椭圆 46"/>
          <p:cNvSpPr/>
          <p:nvPr/>
        </p:nvSpPr>
        <p:spPr>
          <a:xfrm>
            <a:off x="17743488" y="5007610"/>
            <a:ext cx="1478280" cy="1432560"/>
          </a:xfrm>
          <a:prstGeom prst="ellipse">
            <a:avLst/>
          </a:prstGeom>
          <a:solidFill>
            <a:schemeClr val="bg1">
              <a:lumMod val="85000"/>
            </a:schemeClr>
          </a:solidFill>
          <a:ln w="57150">
            <a:solidFill>
              <a:schemeClr val="bg1"/>
            </a:solidFill>
          </a:ln>
          <a:effectLst>
            <a:innerShdw blurRad="495300" dist="762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53" name="椭圆 52"/>
          <p:cNvSpPr/>
          <p:nvPr/>
        </p:nvSpPr>
        <p:spPr>
          <a:xfrm>
            <a:off x="18562638" y="11417300"/>
            <a:ext cx="1478280" cy="1432560"/>
          </a:xfrm>
          <a:prstGeom prst="ellipse">
            <a:avLst/>
          </a:prstGeom>
          <a:solidFill>
            <a:schemeClr val="bg1">
              <a:lumMod val="85000"/>
            </a:schemeClr>
          </a:solidFill>
          <a:ln w="57150">
            <a:solidFill>
              <a:schemeClr val="bg1"/>
            </a:solidFill>
          </a:ln>
          <a:effectLst>
            <a:innerShdw blurRad="495300" dist="762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54" name="椭圆 53"/>
          <p:cNvSpPr/>
          <p:nvPr/>
        </p:nvSpPr>
        <p:spPr>
          <a:xfrm>
            <a:off x="7622858" y="11253470"/>
            <a:ext cx="1478280" cy="1432560"/>
          </a:xfrm>
          <a:prstGeom prst="ellipse">
            <a:avLst/>
          </a:prstGeom>
          <a:solidFill>
            <a:schemeClr val="bg1">
              <a:lumMod val="85000"/>
            </a:schemeClr>
          </a:solidFill>
          <a:ln w="57150">
            <a:solidFill>
              <a:schemeClr val="bg1"/>
            </a:solidFill>
          </a:ln>
          <a:effectLst>
            <a:innerShdw blurRad="495300" dist="762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55" name="椭圆 54"/>
          <p:cNvSpPr/>
          <p:nvPr/>
        </p:nvSpPr>
        <p:spPr>
          <a:xfrm>
            <a:off x="3130868" y="10173970"/>
            <a:ext cx="1478280" cy="1432560"/>
          </a:xfrm>
          <a:prstGeom prst="ellipse">
            <a:avLst/>
          </a:prstGeom>
          <a:solidFill>
            <a:schemeClr val="bg1">
              <a:lumMod val="85000"/>
            </a:schemeClr>
          </a:solidFill>
          <a:ln w="57150">
            <a:solidFill>
              <a:schemeClr val="bg1"/>
            </a:solidFill>
          </a:ln>
          <a:effectLst>
            <a:innerShdw blurRad="495300" dist="762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56" name="椭圆 55"/>
          <p:cNvSpPr/>
          <p:nvPr/>
        </p:nvSpPr>
        <p:spPr>
          <a:xfrm>
            <a:off x="5607368" y="4141470"/>
            <a:ext cx="1478280" cy="1432560"/>
          </a:xfrm>
          <a:prstGeom prst="ellipse">
            <a:avLst/>
          </a:prstGeom>
          <a:solidFill>
            <a:schemeClr val="bg1">
              <a:lumMod val="85000"/>
            </a:schemeClr>
          </a:solidFill>
          <a:ln w="57150">
            <a:solidFill>
              <a:schemeClr val="bg1"/>
            </a:solidFill>
          </a:ln>
          <a:effectLst>
            <a:innerShdw blurRad="495300" dist="76200">
              <a:schemeClr val="bg1">
                <a:lumMod val="6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normAutofit/>
          </a:bodyPr>
          <a:lstStyle/>
          <a:p>
            <a:pPr algn="ctr"/>
            <a:endParaRPr lang="zh-CN" altLang="en-US" sz="3600">
              <a:cs typeface="+mn-ea"/>
            </a:endParaRPr>
          </a:p>
        </p:txBody>
      </p:sp>
      <p:sp>
        <p:nvSpPr>
          <p:cNvPr id="57" name="文本框 56"/>
          <p:cNvSpPr txBox="1"/>
          <p:nvPr/>
        </p:nvSpPr>
        <p:spPr>
          <a:xfrm>
            <a:off x="3428048" y="4072890"/>
            <a:ext cx="2179320" cy="99822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电话</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同通讯录</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p>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绑定同账户</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p>
        </p:txBody>
      </p:sp>
      <p:sp>
        <p:nvSpPr>
          <p:cNvPr id="72" name="文本框 71"/>
          <p:cNvSpPr txBox="1"/>
          <p:nvPr/>
        </p:nvSpPr>
        <p:spPr>
          <a:xfrm>
            <a:off x="7767638" y="2640330"/>
            <a:ext cx="1567180" cy="99822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Mac</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地址</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IP</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地址</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wifi...</a:t>
            </a:r>
          </a:p>
        </p:txBody>
      </p:sp>
      <p:sp>
        <p:nvSpPr>
          <p:cNvPr id="73" name="文本框 72"/>
          <p:cNvSpPr txBox="1"/>
          <p:nvPr/>
        </p:nvSpPr>
        <p:spPr>
          <a:xfrm>
            <a:off x="4263708" y="7374890"/>
            <a:ext cx="3092450" cy="99822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亲属</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同事</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一致行动人</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担保同地址</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同设备登陆</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p>
        </p:txBody>
      </p:sp>
      <p:sp>
        <p:nvSpPr>
          <p:cNvPr id="74" name="文本框 73"/>
          <p:cNvSpPr txBox="1"/>
          <p:nvPr/>
        </p:nvSpPr>
        <p:spPr>
          <a:xfrm>
            <a:off x="6020118" y="10194290"/>
            <a:ext cx="2139950" cy="99822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已签署</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过期签署</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意向签署</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p>
        </p:txBody>
      </p:sp>
      <p:sp>
        <p:nvSpPr>
          <p:cNvPr id="75" name="文本框 74"/>
          <p:cNvSpPr txBox="1"/>
          <p:nvPr/>
        </p:nvSpPr>
        <p:spPr>
          <a:xfrm rot="20580000">
            <a:off x="10663238" y="11051540"/>
            <a:ext cx="2139950" cy="99822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已签署</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过期签署</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意向签署</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p>
        </p:txBody>
      </p:sp>
      <p:sp>
        <p:nvSpPr>
          <p:cNvPr id="76" name="文本框 75"/>
          <p:cNvSpPr txBox="1"/>
          <p:nvPr/>
        </p:nvSpPr>
        <p:spPr>
          <a:xfrm rot="300000">
            <a:off x="11314748" y="8432800"/>
            <a:ext cx="3323590" cy="53657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董监高</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就职</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实际控制人</a:t>
            </a:r>
            <a:endPar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endParaRPr>
          </a:p>
        </p:txBody>
      </p:sp>
      <p:sp>
        <p:nvSpPr>
          <p:cNvPr id="77" name="文本框 76"/>
          <p:cNvSpPr txBox="1"/>
          <p:nvPr/>
        </p:nvSpPr>
        <p:spPr>
          <a:xfrm rot="2220000">
            <a:off x="17164368" y="10300970"/>
            <a:ext cx="1906270" cy="53657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拥有</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抵押</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质押</a:t>
            </a:r>
          </a:p>
        </p:txBody>
      </p:sp>
      <p:sp>
        <p:nvSpPr>
          <p:cNvPr id="78" name="文本框 77"/>
          <p:cNvSpPr txBox="1"/>
          <p:nvPr/>
        </p:nvSpPr>
        <p:spPr>
          <a:xfrm>
            <a:off x="17691418" y="8114030"/>
            <a:ext cx="3606800" cy="99822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股权</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资管计划</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资金往来</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担保</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借贷</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集团</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控股</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上下游</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p>
        </p:txBody>
      </p:sp>
      <p:sp>
        <p:nvSpPr>
          <p:cNvPr id="79" name="文本框 78"/>
          <p:cNvSpPr txBox="1"/>
          <p:nvPr/>
        </p:nvSpPr>
        <p:spPr>
          <a:xfrm>
            <a:off x="19456718" y="5380990"/>
            <a:ext cx="2076450" cy="53657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父子</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组合</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继承</a:t>
            </a:r>
          </a:p>
        </p:txBody>
      </p:sp>
      <p:sp>
        <p:nvSpPr>
          <p:cNvPr id="80" name="文本框 79"/>
          <p:cNvSpPr txBox="1"/>
          <p:nvPr/>
        </p:nvSpPr>
        <p:spPr>
          <a:xfrm>
            <a:off x="11883708" y="3538220"/>
            <a:ext cx="3323590" cy="53657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转账</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大额转账</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频繁转账</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endPar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endParaRPr>
          </a:p>
        </p:txBody>
      </p:sp>
      <p:sp>
        <p:nvSpPr>
          <p:cNvPr id="81" name="文本框 80"/>
          <p:cNvSpPr txBox="1"/>
          <p:nvPr/>
        </p:nvSpPr>
        <p:spPr>
          <a:xfrm rot="3300000">
            <a:off x="7427278" y="6032500"/>
            <a:ext cx="830580" cy="53657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拥有</a:t>
            </a:r>
          </a:p>
        </p:txBody>
      </p:sp>
      <p:sp>
        <p:nvSpPr>
          <p:cNvPr id="82" name="文本框 81"/>
          <p:cNvSpPr txBox="1"/>
          <p:nvPr/>
        </p:nvSpPr>
        <p:spPr>
          <a:xfrm rot="19980000">
            <a:off x="10960418" y="6586220"/>
            <a:ext cx="830580" cy="53657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拥有</a:t>
            </a:r>
          </a:p>
        </p:txBody>
      </p:sp>
      <p:sp>
        <p:nvSpPr>
          <p:cNvPr id="83" name="文本框 82"/>
          <p:cNvSpPr txBox="1"/>
          <p:nvPr/>
        </p:nvSpPr>
        <p:spPr>
          <a:xfrm rot="21300000">
            <a:off x="15917227" y="5952490"/>
            <a:ext cx="830580" cy="53657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持有</a:t>
            </a:r>
          </a:p>
        </p:txBody>
      </p:sp>
      <p:sp>
        <p:nvSpPr>
          <p:cNvPr id="84" name="文本框 83"/>
          <p:cNvSpPr txBox="1"/>
          <p:nvPr/>
        </p:nvSpPr>
        <p:spPr>
          <a:xfrm rot="2220000">
            <a:off x="10755948" y="4735830"/>
            <a:ext cx="1483360" cy="53657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登录</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连接</a:t>
            </a:r>
          </a:p>
        </p:txBody>
      </p:sp>
      <p:sp>
        <p:nvSpPr>
          <p:cNvPr id="85" name="文本框 84"/>
          <p:cNvSpPr txBox="1"/>
          <p:nvPr/>
        </p:nvSpPr>
        <p:spPr>
          <a:xfrm rot="18960000">
            <a:off x="14872018" y="4286250"/>
            <a:ext cx="2240280" cy="69024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已购买</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意向购买</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潜在购买</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p>
        </p:txBody>
      </p:sp>
      <p:sp>
        <p:nvSpPr>
          <p:cNvPr id="86" name="文本框 85"/>
          <p:cNvSpPr txBox="1"/>
          <p:nvPr/>
        </p:nvSpPr>
        <p:spPr>
          <a:xfrm>
            <a:off x="8447088" y="8072120"/>
            <a:ext cx="1065530" cy="105981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个人客户</a:t>
            </a:r>
          </a:p>
        </p:txBody>
      </p:sp>
      <p:sp>
        <p:nvSpPr>
          <p:cNvPr id="87" name="文本框 86"/>
          <p:cNvSpPr txBox="1"/>
          <p:nvPr/>
        </p:nvSpPr>
        <p:spPr>
          <a:xfrm>
            <a:off x="13382308" y="5875020"/>
            <a:ext cx="1065530" cy="56705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账户</a:t>
            </a:r>
          </a:p>
        </p:txBody>
      </p:sp>
      <p:sp>
        <p:nvSpPr>
          <p:cNvPr id="88" name="文本框 87"/>
          <p:cNvSpPr txBox="1"/>
          <p:nvPr/>
        </p:nvSpPr>
        <p:spPr>
          <a:xfrm>
            <a:off x="15703868" y="8962390"/>
            <a:ext cx="1065530" cy="105981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机构客户</a:t>
            </a:r>
          </a:p>
        </p:txBody>
      </p:sp>
      <p:sp>
        <p:nvSpPr>
          <p:cNvPr id="89" name="文本框 88"/>
          <p:cNvSpPr txBox="1"/>
          <p:nvPr/>
        </p:nvSpPr>
        <p:spPr>
          <a:xfrm>
            <a:off x="18812828" y="11880850"/>
            <a:ext cx="1065530" cy="50546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ctr" defTabSz="94742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资产</a:t>
            </a:r>
          </a:p>
        </p:txBody>
      </p:sp>
      <p:sp>
        <p:nvSpPr>
          <p:cNvPr id="90" name="文本框 89"/>
          <p:cNvSpPr txBox="1"/>
          <p:nvPr/>
        </p:nvSpPr>
        <p:spPr>
          <a:xfrm>
            <a:off x="7828598" y="11717020"/>
            <a:ext cx="1065530" cy="50546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ctr" defTabSz="94742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合约</a:t>
            </a:r>
          </a:p>
        </p:txBody>
      </p:sp>
      <p:sp>
        <p:nvSpPr>
          <p:cNvPr id="91" name="文本框 90"/>
          <p:cNvSpPr txBox="1"/>
          <p:nvPr/>
        </p:nvSpPr>
        <p:spPr>
          <a:xfrm>
            <a:off x="3337878" y="10637520"/>
            <a:ext cx="1065530" cy="50546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ctr" defTabSz="94742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员工</a:t>
            </a:r>
          </a:p>
        </p:txBody>
      </p:sp>
      <p:sp>
        <p:nvSpPr>
          <p:cNvPr id="92" name="文本框 91"/>
          <p:cNvSpPr txBox="1"/>
          <p:nvPr/>
        </p:nvSpPr>
        <p:spPr>
          <a:xfrm>
            <a:off x="5710238" y="4634230"/>
            <a:ext cx="1272540" cy="50546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ctr" defTabSz="94742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手机号</a:t>
            </a:r>
          </a:p>
        </p:txBody>
      </p:sp>
      <p:sp>
        <p:nvSpPr>
          <p:cNvPr id="93" name="文本框 92"/>
          <p:cNvSpPr txBox="1"/>
          <p:nvPr/>
        </p:nvSpPr>
        <p:spPr>
          <a:xfrm>
            <a:off x="9616758" y="2937510"/>
            <a:ext cx="1065530" cy="50546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ctr" defTabSz="94742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设备</a:t>
            </a:r>
          </a:p>
        </p:txBody>
      </p:sp>
      <p:sp>
        <p:nvSpPr>
          <p:cNvPr id="94" name="文本框 93"/>
          <p:cNvSpPr txBox="1"/>
          <p:nvPr/>
        </p:nvSpPr>
        <p:spPr>
          <a:xfrm>
            <a:off x="16613188" y="2550160"/>
            <a:ext cx="1065530" cy="50546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ctr" defTabSz="94742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商品</a:t>
            </a:r>
          </a:p>
        </p:txBody>
      </p:sp>
      <p:sp>
        <p:nvSpPr>
          <p:cNvPr id="95" name="文本框 94"/>
          <p:cNvSpPr txBox="1"/>
          <p:nvPr/>
        </p:nvSpPr>
        <p:spPr>
          <a:xfrm>
            <a:off x="17950498" y="5472430"/>
            <a:ext cx="1065530" cy="505460"/>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ctr" defTabSz="94742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微软雅黑" charset="-122"/>
                <a:ea typeface="微软雅黑" charset="-122"/>
                <a:cs typeface="微软雅黑" charset="-122"/>
                <a:sym typeface="PingFang SC Regular" panose="020B0400000000000000" charset="-122"/>
              </a:rPr>
              <a:t>商品</a:t>
            </a:r>
          </a:p>
        </p:txBody>
      </p:sp>
      <p:cxnSp>
        <p:nvCxnSpPr>
          <p:cNvPr id="96" name="直接箭头连接符 95"/>
          <p:cNvCxnSpPr/>
          <p:nvPr/>
        </p:nvCxnSpPr>
        <p:spPr>
          <a:xfrm flipH="1" flipV="1">
            <a:off x="6813868" y="5594350"/>
            <a:ext cx="1346200" cy="199263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97" name="直接箭头连接符 96"/>
          <p:cNvCxnSpPr/>
          <p:nvPr/>
        </p:nvCxnSpPr>
        <p:spPr>
          <a:xfrm flipV="1">
            <a:off x="10033318" y="6715760"/>
            <a:ext cx="2686050" cy="130302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98" name="直接箭头连接符 97"/>
          <p:cNvCxnSpPr/>
          <p:nvPr/>
        </p:nvCxnSpPr>
        <p:spPr>
          <a:xfrm>
            <a:off x="10020618" y="9250680"/>
            <a:ext cx="8318500" cy="279400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99" name="直接箭头连接符 98"/>
          <p:cNvCxnSpPr/>
          <p:nvPr/>
        </p:nvCxnSpPr>
        <p:spPr>
          <a:xfrm flipV="1">
            <a:off x="4595178" y="9193530"/>
            <a:ext cx="3022600" cy="130937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100" name="直接箭头连接符 99"/>
          <p:cNvCxnSpPr/>
          <p:nvPr/>
        </p:nvCxnSpPr>
        <p:spPr>
          <a:xfrm flipH="1">
            <a:off x="8539798" y="10034270"/>
            <a:ext cx="147320" cy="114300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101" name="直接箭头连接符 100"/>
          <p:cNvCxnSpPr/>
          <p:nvPr/>
        </p:nvCxnSpPr>
        <p:spPr>
          <a:xfrm flipH="1" flipV="1">
            <a:off x="10740708" y="3938270"/>
            <a:ext cx="2045970" cy="157861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102" name="直接箭头连接符 101"/>
          <p:cNvCxnSpPr/>
          <p:nvPr/>
        </p:nvCxnSpPr>
        <p:spPr>
          <a:xfrm flipV="1">
            <a:off x="14634528" y="3409950"/>
            <a:ext cx="1879600" cy="185039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103" name="直接箭头连接符 102"/>
          <p:cNvCxnSpPr/>
          <p:nvPr/>
        </p:nvCxnSpPr>
        <p:spPr>
          <a:xfrm flipV="1">
            <a:off x="15016798" y="5857240"/>
            <a:ext cx="2505710" cy="15494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104" name="直接箭头连接符 103"/>
          <p:cNvCxnSpPr/>
          <p:nvPr/>
        </p:nvCxnSpPr>
        <p:spPr>
          <a:xfrm flipH="1" flipV="1">
            <a:off x="14433868" y="7207250"/>
            <a:ext cx="904240" cy="149225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105" name="直接箭头连接符 104"/>
          <p:cNvCxnSpPr/>
          <p:nvPr/>
        </p:nvCxnSpPr>
        <p:spPr>
          <a:xfrm flipV="1">
            <a:off x="16914178" y="6520180"/>
            <a:ext cx="1170940" cy="200914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106" name="直接箭头连接符 105"/>
          <p:cNvCxnSpPr/>
          <p:nvPr/>
        </p:nvCxnSpPr>
        <p:spPr>
          <a:xfrm>
            <a:off x="16975138" y="10281920"/>
            <a:ext cx="1617980" cy="123317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107" name="直接箭头连接符 106"/>
          <p:cNvCxnSpPr/>
          <p:nvPr/>
        </p:nvCxnSpPr>
        <p:spPr>
          <a:xfrm>
            <a:off x="10162858" y="8873490"/>
            <a:ext cx="4735830" cy="40386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cxnSp>
        <p:nvCxnSpPr>
          <p:cNvPr id="108" name="直接箭头连接符 107"/>
          <p:cNvCxnSpPr/>
          <p:nvPr/>
        </p:nvCxnSpPr>
        <p:spPr>
          <a:xfrm flipH="1">
            <a:off x="9184958" y="9933940"/>
            <a:ext cx="5840730" cy="1711960"/>
          </a:xfrm>
          <a:prstGeom prst="straightConnector1">
            <a:avLst/>
          </a:prstGeom>
          <a:solidFill>
            <a:schemeClr val="accent1"/>
          </a:solidFill>
          <a:ln w="28575" cap="flat" cmpd="sng" algn="ctr">
            <a:solidFill>
              <a:schemeClr val="accent1"/>
            </a:solidFill>
            <a:prstDash val="solid"/>
            <a:round/>
            <a:headEnd type="none" w="med" len="med"/>
            <a:tailEnd type="arrow" w="med" len="med"/>
          </a:ln>
        </p:spPr>
      </p:cxnSp>
      <p:sp>
        <p:nvSpPr>
          <p:cNvPr id="109" name="文本框 108"/>
          <p:cNvSpPr txBox="1"/>
          <p:nvPr/>
        </p:nvSpPr>
        <p:spPr>
          <a:xfrm rot="20220000">
            <a:off x="5068888" y="9215120"/>
            <a:ext cx="1483360" cy="536575"/>
          </a:xfrm>
          <a:prstGeom prst="rect">
            <a:avLst/>
          </a:prstGeom>
          <a:ln w="12700">
            <a:miter lim="400000"/>
          </a:ln>
        </p:spPr>
        <p:txBody>
          <a:bodyPr wrap="square" lIns="37634" tIns="37634" rIns="37634" bIns="37634">
            <a:spAutoFit/>
          </a:bodyPr>
          <a:lstStyle>
            <a:defPPr>
              <a:defRPr lang="zh-CN"/>
            </a:defPPr>
            <a:lvl1pPr marR="0" lvl="0" indent="0" defTabSz="947420" eaLnBrk="0" fontAlgn="base" hangingPunct="0">
              <a:lnSpc>
                <a:spcPct val="150000"/>
              </a:lnSpc>
              <a:spcBef>
                <a:spcPct val="0"/>
              </a:spcBef>
              <a:spcAft>
                <a:spcPct val="0"/>
              </a:spcAft>
              <a:buClrTx/>
              <a:buSzTx/>
              <a:buFontTx/>
              <a:buNone/>
              <a:defRPr kumimoji="0" sz="920" b="1" i="0" u="none" strike="noStrike" cap="none" spc="0" normalizeH="0" baseline="0">
                <a:ln>
                  <a:noFill/>
                </a:ln>
                <a:solidFill>
                  <a:srgbClr val="9B0306"/>
                </a:solidFill>
                <a:effectLst/>
                <a:uLnTx/>
                <a:uFillTx/>
                <a:latin typeface="微软雅黑" charset="-122"/>
                <a:ea typeface="微软雅黑" charset="-122"/>
                <a:cs typeface="Helvetica Neue" panose="02000503000000020004" charset="0"/>
              </a:defRPr>
            </a:lvl1pPr>
            <a:lvl2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2pPr>
            <a:lvl3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3pPr>
            <a:lvl4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4pPr>
            <a:lvl5pPr defTabSz="1044575" hangingPunct="0">
              <a:defRPr sz="3400">
                <a:solidFill>
                  <a:srgbClr val="302C24"/>
                </a:solidFill>
                <a:latin typeface="Helvetica Neue" panose="02000503000000020004" charset="0"/>
                <a:ea typeface="Helvetica Neue" panose="02000503000000020004" charset="0"/>
                <a:cs typeface="Helvetica Neue" panose="02000503000000020004" charset="0"/>
              </a:defRPr>
            </a:lvl5pPr>
            <a:lvl6pPr marL="4572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6pPr>
            <a:lvl7pPr marL="9144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7pPr>
            <a:lvl8pPr marL="13716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8pPr>
            <a:lvl9pPr marL="1828800" defTabSz="1044575" fontAlgn="base" hangingPunct="0">
              <a:spcBef>
                <a:spcPct val="0"/>
              </a:spcBef>
              <a:spcAft>
                <a:spcPct val="0"/>
              </a:spcAft>
              <a:buFont typeface="Arial" panose="020B0604020202090204" pitchFamily="34" charset="0"/>
              <a:defRPr sz="3400">
                <a:solidFill>
                  <a:srgbClr val="302C24"/>
                </a:solidFill>
                <a:latin typeface="Helvetica Neue" panose="02000503000000020004" charset="0"/>
                <a:ea typeface="Helvetica Neue" panose="02000503000000020004" charset="0"/>
                <a:cs typeface="Helvetica Neue" panose="02000503000000020004" charset="0"/>
              </a:defRPr>
            </a:lvl9pPr>
          </a:lstStyle>
          <a:p>
            <a:pPr marL="0" marR="0" lvl="0" indent="0" algn="l" defTabSz="94742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查询</a:t>
            </a:r>
            <a:r>
              <a:rPr kumimoji="0" lang="en-US" altLang="zh-CN"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a:t>
            </a:r>
            <a:r>
              <a:rPr kumimoji="0" lang="zh-CN" altLang="en-US" sz="2000" b="1" i="0" u="none" strike="noStrike" kern="1200" cap="none" spc="0" normalizeH="0" baseline="0" noProof="1">
                <a:ln>
                  <a:noFill/>
                </a:ln>
                <a:solidFill>
                  <a:schemeClr val="accent3">
                    <a:lumMod val="50000"/>
                  </a:schemeClr>
                </a:solidFill>
                <a:effectLst/>
                <a:uLnTx/>
                <a:uFillTx/>
                <a:latin typeface="微软雅黑" charset="-122"/>
                <a:ea typeface="微软雅黑" charset="-122"/>
                <a:cs typeface="微软雅黑" charset="-122"/>
                <a:sym typeface="PingFang SC Regular" panose="020B0400000000000000" charset="-122"/>
              </a:rPr>
              <a:t>操作</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生活中无处不在的图</a:t>
            </a:r>
          </a:p>
        </p:txBody>
      </p:sp>
      <p:pic>
        <p:nvPicPr>
          <p:cNvPr id="3" name="图片 2"/>
          <p:cNvPicPr>
            <a:picLocks noChangeAspect="1"/>
          </p:cNvPicPr>
          <p:nvPr/>
        </p:nvPicPr>
        <p:blipFill>
          <a:blip r:embed="rId3"/>
          <a:stretch>
            <a:fillRect/>
          </a:stretch>
        </p:blipFill>
        <p:spPr>
          <a:xfrm>
            <a:off x="2035810" y="2852420"/>
            <a:ext cx="20595590" cy="95967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图分析技术分类</a:t>
            </a:r>
          </a:p>
        </p:txBody>
      </p:sp>
      <p:sp>
        <p:nvSpPr>
          <p:cNvPr id="5" name="文本框 4"/>
          <p:cNvSpPr txBox="1"/>
          <p:nvPr/>
        </p:nvSpPr>
        <p:spPr>
          <a:xfrm>
            <a:off x="2816088" y="2762884"/>
            <a:ext cx="13541512" cy="9364295"/>
          </a:xfrm>
          <a:prstGeom prst="rect">
            <a:avLst/>
          </a:prstGeom>
          <a:noFill/>
        </p:spPr>
        <p:txBody>
          <a:bodyPr wrap="square" rtlCol="0">
            <a:spAutoFit/>
          </a:bodyPr>
          <a:lstStyle/>
          <a:p>
            <a:pPr algn="l">
              <a:lnSpc>
                <a:spcPct val="120000"/>
              </a:lnSpc>
            </a:pPr>
            <a:r>
              <a:rPr lang="zh-CN" altLang="en-US" sz="4400" b="1" dirty="0">
                <a:solidFill>
                  <a:srgbClr val="206AE9"/>
                </a:solidFill>
                <a:latin typeface="Microsoft YaHei UI" panose="020B0503020204020204" pitchFamily="34" charset="-122"/>
                <a:ea typeface="Microsoft YaHei UI" panose="020B0503020204020204" pitchFamily="34" charset="-122"/>
                <a:sym typeface="+mn-ea"/>
              </a:rPr>
              <a:t>图查询</a:t>
            </a:r>
            <a:endParaRPr lang="zh-CN" altLang="en-US" sz="36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使用图数据库的查询语言进行点边搜索</a:t>
            </a:r>
          </a:p>
          <a:p>
            <a:pPr algn="l">
              <a:lnSpc>
                <a:spcPct val="120000"/>
              </a:lnSpc>
            </a:pPr>
            <a:r>
              <a:rPr lang="zh-CN" altLang="en-US" sz="4400" b="1" dirty="0">
                <a:solidFill>
                  <a:srgbClr val="206AE9"/>
                </a:solidFill>
                <a:latin typeface="Microsoft YaHei UI" panose="020B0503020204020204" pitchFamily="34" charset="-122"/>
                <a:ea typeface="Microsoft YaHei UI" panose="020B0503020204020204" pitchFamily="34" charset="-122"/>
                <a:cs typeface="Yuanti SC Regular" panose="02010600040101010101" charset="-122"/>
                <a:sym typeface="+mn-ea"/>
              </a:rPr>
              <a:t>图算法</a:t>
            </a:r>
            <a:endParaRPr lang="zh-CN" altLang="en-US" sz="36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中心性算法</a:t>
            </a:r>
            <a:endParaRPr lang="en-US" altLang="zh-CN" sz="40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社区算法</a:t>
            </a:r>
            <a:endParaRPr lang="en-US" altLang="zh-CN" sz="40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路径算法</a:t>
            </a:r>
            <a:endParaRPr lang="en-US" altLang="zh-CN" sz="40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en-US" altLang="zh-CN" sz="4000" dirty="0">
                <a:latin typeface="Yuanti SC Regular" panose="02010600040101010101" charset="-122"/>
                <a:ea typeface="Yuanti SC Regular" panose="02010600040101010101" charset="-122"/>
                <a:cs typeface="Yuanti SC Regular" panose="02010600040101010101" charset="-122"/>
                <a:sym typeface="+mn-ea"/>
              </a:rPr>
              <a:t>…</a:t>
            </a:r>
            <a:endParaRPr lang="zh-CN" altLang="en-US" sz="4000" dirty="0">
              <a:latin typeface="Yuanti SC Regular" panose="02010600040101010101" charset="-122"/>
              <a:ea typeface="Yuanti SC Regular" panose="02010600040101010101" charset="-122"/>
              <a:cs typeface="Yuanti SC Regular" panose="02010600040101010101" charset="-122"/>
              <a:sym typeface="+mn-ea"/>
            </a:endParaRPr>
          </a:p>
          <a:p>
            <a:pPr algn="l">
              <a:lnSpc>
                <a:spcPct val="120000"/>
              </a:lnSpc>
            </a:pPr>
            <a:r>
              <a:rPr lang="zh-CN" altLang="en-US" sz="4400" b="1" dirty="0">
                <a:solidFill>
                  <a:srgbClr val="206AE9"/>
                </a:solidFill>
                <a:latin typeface="Microsoft YaHei UI" panose="020B0503020204020204" pitchFamily="34" charset="-122"/>
                <a:ea typeface="Microsoft YaHei UI" panose="020B0503020204020204" pitchFamily="34" charset="-122"/>
                <a:sym typeface="+mn-ea"/>
              </a:rPr>
              <a:t>图深度学习</a:t>
            </a: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图嵌入</a:t>
            </a:r>
            <a:endParaRPr lang="en-US" altLang="zh-CN" sz="40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图卷积</a:t>
            </a:r>
            <a:endParaRPr lang="en-US" altLang="zh-CN" sz="40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图注意力网络</a:t>
            </a:r>
            <a:endParaRPr lang="en-US" altLang="zh-CN" sz="4000" dirty="0">
              <a:latin typeface="Yuanti SC Regular" panose="02010600040101010101" charset="-122"/>
              <a:ea typeface="Yuanti SC Regular" panose="02010600040101010101" charset="-122"/>
              <a:cs typeface="Yuanti SC Regular" panose="02010600040101010101" charset="-122"/>
              <a:sym typeface="+mn-ea"/>
            </a:endParaRPr>
          </a:p>
          <a:p>
            <a:pPr marL="1028700" lvl="1" indent="-571500" algn="l">
              <a:lnSpc>
                <a:spcPct val="120000"/>
              </a:lnSpc>
              <a:buFont typeface="Arial" panose="020B0604020202090204" pitchFamily="34" charset="0"/>
              <a:buChar char="•"/>
            </a:pPr>
            <a:r>
              <a:rPr lang="zh-CN" altLang="en-US" sz="4000" dirty="0">
                <a:latin typeface="Yuanti SC Regular" panose="02010600040101010101" charset="-122"/>
                <a:ea typeface="Yuanti SC Regular" panose="02010600040101010101" charset="-122"/>
                <a:cs typeface="Yuanti SC Regular" panose="02010600040101010101" charset="-122"/>
                <a:sym typeface="+mn-ea"/>
              </a:rPr>
              <a:t>图自编码器</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3586</Words>
  <Application>Microsoft Macintosh PowerPoint</Application>
  <PresentationFormat>Custom</PresentationFormat>
  <Paragraphs>490</Paragraphs>
  <Slides>38</Slides>
  <Notes>23</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38</vt:i4>
      </vt:variant>
    </vt:vector>
  </HeadingPairs>
  <TitlesOfParts>
    <vt:vector size="59" baseType="lpstr">
      <vt:lpstr>Alibaba PuHuiTi 2.0 105 Heavy</vt:lpstr>
      <vt:lpstr>等线</vt:lpstr>
      <vt:lpstr>Microsoft YaHei</vt:lpstr>
      <vt:lpstr>Microsoft YaHei</vt:lpstr>
      <vt:lpstr>Microsoft YaHei UI</vt:lpstr>
      <vt:lpstr>黑体</vt:lpstr>
      <vt:lpstr>Songti SC</vt:lpstr>
      <vt:lpstr>华文楷体</vt:lpstr>
      <vt:lpstr>Yuanti SC Regular</vt:lpstr>
      <vt:lpstr>Arial</vt:lpstr>
      <vt:lpstr>Arial Black</vt:lpstr>
      <vt:lpstr>Calibri</vt:lpstr>
      <vt:lpstr>Calibri Light</vt:lpstr>
      <vt:lpstr>Courier</vt:lpstr>
      <vt:lpstr>Impact</vt:lpstr>
      <vt:lpstr>Poppins</vt:lpstr>
      <vt:lpstr>Poppins Medium</vt:lpstr>
      <vt:lpstr>Times New Roman</vt:lpstr>
      <vt:lpstr>Verdana</vt:lpstr>
      <vt:lpstr>Wingdings</vt:lpstr>
      <vt:lpstr>Office Theme</vt:lpstr>
      <vt:lpstr>PowerPoint Presentation</vt:lpstr>
      <vt:lpstr>海致简介—企业级知识图谱开创者</vt:lpstr>
      <vt:lpstr>海致高性能图计算院士专家工作站</vt:lpstr>
      <vt:lpstr>海致获得“2021年CCF科学技术奖科技进步卓越奖”</vt:lpstr>
      <vt:lpstr>获得2022年中国电子学会科学技术奖科技进步一等奖</vt:lpstr>
      <vt:lpstr>PowerPoint Presentation</vt:lpstr>
      <vt:lpstr>“世界是复杂关系的总和”——  一张典型的知识图谱</vt:lpstr>
      <vt:lpstr>生活中无处不在的图</vt:lpstr>
      <vt:lpstr>图分析技术分类</vt:lpstr>
      <vt:lpstr>图查询及其应用场景</vt:lpstr>
      <vt:lpstr>当前图的典型应用场景</vt:lpstr>
      <vt:lpstr>图深度学习及其应用场景</vt:lpstr>
      <vt:lpstr>传统的关系型数据库的存储方式丢失了事物之间的关系信息</vt:lpstr>
      <vt:lpstr>图技术全景图——Graph Technology Landscape 2020</vt:lpstr>
      <vt:lpstr>图数据库发展趋势</vt:lpstr>
      <vt:lpstr>AtlasGraph研发背景</vt:lpstr>
      <vt:lpstr>新一代分布式图数据库需具备的特性</vt:lpstr>
      <vt:lpstr>AtlasGraph关键特性</vt:lpstr>
      <vt:lpstr>PowerPoint Presentation</vt:lpstr>
      <vt:lpstr>AtlasGraph架构概览</vt:lpstr>
      <vt:lpstr>Why Rust？</vt:lpstr>
      <vt:lpstr> 图模型——Labeled Property Graph Model</vt:lpstr>
      <vt:lpstr>查询语言：基于Cypher贴合ISO GQL Standard</vt:lpstr>
      <vt:lpstr>查询引擎：计算请求执行流程</vt:lpstr>
      <vt:lpstr>计算下推：面向图应用特征设计</vt:lpstr>
      <vt:lpstr>内存缓存结构：加速图数据查询</vt:lpstr>
      <vt:lpstr>高可用技术方案</vt:lpstr>
      <vt:lpstr>偏向分析型的分布式事务</vt:lpstr>
      <vt:lpstr>海致图计算平台特点</vt:lpstr>
      <vt:lpstr>海致图神经网络平台特点</vt:lpstr>
      <vt:lpstr>Rust 语言特性助力构建高性能图数据库</vt:lpstr>
      <vt:lpstr>REPL命令行客户端</vt:lpstr>
      <vt:lpstr>WebUI</vt:lpstr>
      <vt:lpstr>WebUI——可视化图探索分析</vt:lpstr>
      <vt:lpstr>PowerPoint Presentation</vt:lpstr>
      <vt:lpstr>AtlasGraph图数据库关键特性</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Youren Shen</cp:lastModifiedBy>
  <cp:revision>773</cp:revision>
  <dcterms:created xsi:type="dcterms:W3CDTF">2022-10-19T17:07:21Z</dcterms:created>
  <dcterms:modified xsi:type="dcterms:W3CDTF">2023-06-15T18:07:27Z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